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Constanti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9C5BDFE-DA1E-48A8-9C8A-89F1D7BAFEEB}">
  <a:tblStyle styleId="{D9C5BDFE-DA1E-48A8-9C8A-89F1D7BAFEEB}" styleName="Table_0">
    <a:wholeTbl>
      <a:tcTxStyle b="off" i="off">
        <a:font>
          <a:latin typeface="Constantia"/>
          <a:ea typeface="Constantia"/>
          <a:cs typeface="Constant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CE7"/>
          </a:solidFill>
        </a:fill>
      </a:tcStyle>
    </a:wholeTbl>
    <a:band1H>
      <a:tcTxStyle/>
      <a:tcStyle>
        <a:fill>
          <a:solidFill>
            <a:srgbClr val="FAD6CB"/>
          </a:solidFill>
        </a:fill>
      </a:tcStyle>
    </a:band1H>
    <a:band2H>
      <a:tcTxStyle/>
    </a:band2H>
    <a:band1V>
      <a:tcTxStyle/>
      <a:tcStyle>
        <a:fill>
          <a:solidFill>
            <a:srgbClr val="FAD6CB"/>
          </a:solidFill>
        </a:fill>
      </a:tcStyle>
    </a:band1V>
    <a:band2V>
      <a:tcTxStyle/>
    </a:band2V>
    <a:lastCol>
      <a:tcTxStyle b="on" i="off">
        <a:font>
          <a:latin typeface="Constantia"/>
          <a:ea typeface="Constantia"/>
          <a:cs typeface="Constantia"/>
        </a:font>
        <a:schemeClr val="lt1"/>
      </a:tcTxStyle>
      <a:tcStyle>
        <a:fill>
          <a:solidFill>
            <a:schemeClr val="accent1"/>
          </a:solidFill>
        </a:fill>
      </a:tcStyle>
    </a:lastCol>
    <a:firstCol>
      <a:tcTxStyle b="on" i="off">
        <a:font>
          <a:latin typeface="Constantia"/>
          <a:ea typeface="Constantia"/>
          <a:cs typeface="Constantia"/>
        </a:font>
        <a:schemeClr val="lt1"/>
      </a:tcTxStyle>
      <a:tcStyle>
        <a:fill>
          <a:solidFill>
            <a:schemeClr val="accent1"/>
          </a:solidFill>
        </a:fill>
      </a:tcStyle>
    </a:firstCol>
    <a:lastRow>
      <a:tcTxStyle b="on" i="off">
        <a:font>
          <a:latin typeface="Constantia"/>
          <a:ea typeface="Constantia"/>
          <a:cs typeface="Constant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nstantia"/>
          <a:ea typeface="Constantia"/>
          <a:cs typeface="Constant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onstantia-bold.fntdata"/><Relationship Id="rId10" Type="http://schemas.openxmlformats.org/officeDocument/2006/relationships/slide" Target="slides/slide4.xml"/><Relationship Id="rId32" Type="http://schemas.openxmlformats.org/officeDocument/2006/relationships/font" Target="fonts/Constantia-regular.fntdata"/><Relationship Id="rId13" Type="http://schemas.openxmlformats.org/officeDocument/2006/relationships/slide" Target="slides/slide7.xml"/><Relationship Id="rId35" Type="http://schemas.openxmlformats.org/officeDocument/2006/relationships/font" Target="fonts/Constantia-boldItalic.fntdata"/><Relationship Id="rId12" Type="http://schemas.openxmlformats.org/officeDocument/2006/relationships/slide" Target="slides/slide6.xml"/><Relationship Id="rId34" Type="http://schemas.openxmlformats.org/officeDocument/2006/relationships/font" Target="fonts/Constantia-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indent="-228600" lvl="1" marL="914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3pPr>
            <a:lvl4pPr indent="-228600" lvl="3" marL="1828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4pPr>
            <a:lvl5pPr indent="-228600" lvl="4" marL="22860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5pPr>
            <a:lvl6pPr indent="-228600" lvl="5" marL="27432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6pPr>
            <a:lvl7pPr indent="-228600" lvl="6" marL="32004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7pPr>
            <a:lvl8pPr indent="-228600" lvl="7" marL="36576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8pPr>
            <a:lvl9pPr indent="-228600" lvl="8" marL="411480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44" name="Google Shape;3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54" name="Google Shape;35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64" name="Google Shape;36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74" name="Google Shape;37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86" name="Google Shape;38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99" name="Google Shape;39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14" name="Google Shape;41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24" name="Google Shape;424;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36" name="Google Shape;43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48" name="Google Shape;44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58" name="Google Shape;25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57" name="Google Shape;457;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81" name="Google Shape;481;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493" name="Google Shape;49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08" name="Google Shape;50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520" name="Google Shape;52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78" name="Google Shape;27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88" name="Google Shape;28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298" name="Google Shape;29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11" name="Google Shape;31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22" name="Google Shape;32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onstantia"/>
              <a:ea typeface="Constantia"/>
              <a:cs typeface="Constantia"/>
              <a:sym typeface="Constantia"/>
            </a:endParaRPr>
          </a:p>
        </p:txBody>
      </p:sp>
      <p:sp>
        <p:nvSpPr>
          <p:cNvPr id="333" name="Google Shape;33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onstantia"/>
                <a:ea typeface="Constantia"/>
                <a:cs typeface="Constantia"/>
                <a:sym typeface="Constantia"/>
              </a:rPr>
              <a:t>‹#›</a:t>
            </a:fld>
            <a:endParaRPr sz="1200">
              <a:solidFill>
                <a:schemeClr val="dk1"/>
              </a:solidFill>
              <a:latin typeface="Constantia"/>
              <a:ea typeface="Constantia"/>
              <a:cs typeface="Constantia"/>
              <a:sym typeface="Constant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5027613"/>
            <a:ext cx="4047592" cy="1828800"/>
          </a:xfrm>
          <a:custGeom>
            <a:rect b="b" l="l" r="r" t="t"/>
            <a:pathLst>
              <a:path extrusionOk="0" h="576" w="1275">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rgbClr val="EEF2BE"/>
          </a:soli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8" name="Google Shape;18;p2"/>
          <p:cNvSpPr/>
          <p:nvPr/>
        </p:nvSpPr>
        <p:spPr>
          <a:xfrm>
            <a:off x="0" y="5138739"/>
            <a:ext cx="3688724" cy="1717675"/>
          </a:xfrm>
          <a:custGeom>
            <a:rect b="b" l="l" r="r" t="t"/>
            <a:pathLst>
              <a:path extrusionOk="0" h="541" w="1162">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rgbClr val="D0600B"/>
              </a:gs>
              <a:gs pos="37000">
                <a:srgbClr val="F3842E"/>
              </a:gs>
              <a:gs pos="100000">
                <a:srgbClr val="F59349"/>
              </a:gs>
            </a:gsLst>
            <a:lin ang="13500000" scaled="0"/>
          </a:gra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nvGrpSpPr>
          <p:cNvPr id="19" name="Google Shape;19;p2"/>
          <p:cNvGrpSpPr/>
          <p:nvPr/>
        </p:nvGrpSpPr>
        <p:grpSpPr>
          <a:xfrm>
            <a:off x="-7622" y="5268913"/>
            <a:ext cx="2499376" cy="1612900"/>
            <a:chOff x="0" y="5268913"/>
            <a:chExt cx="2498725" cy="1612900"/>
          </a:xfrm>
        </p:grpSpPr>
        <p:sp>
          <p:nvSpPr>
            <p:cNvPr id="20" name="Google Shape;20;p2"/>
            <p:cNvSpPr/>
            <p:nvPr/>
          </p:nvSpPr>
          <p:spPr>
            <a:xfrm>
              <a:off x="69850" y="6796088"/>
              <a:ext cx="0" cy="3175"/>
            </a:xfrm>
            <a:custGeom>
              <a:rect b="b" l="l" r="r" t="t"/>
              <a:pathLst>
                <a:path extrusionOk="0" h="1" w="120000">
                  <a:moveTo>
                    <a:pt x="0" y="0"/>
                  </a:moveTo>
                  <a:cubicBezTo>
                    <a:pt x="0" y="0"/>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1" name="Google Shape;21;p2"/>
            <p:cNvSpPr/>
            <p:nvPr/>
          </p:nvSpPr>
          <p:spPr>
            <a:xfrm>
              <a:off x="152400" y="5976938"/>
              <a:ext cx="3175" cy="0"/>
            </a:xfrm>
            <a:custGeom>
              <a:rect b="b" l="l" r="r" t="t"/>
              <a:pathLst>
                <a:path extrusionOk="0" h="120000" w="1">
                  <a:moveTo>
                    <a:pt x="1" y="0"/>
                  </a:moveTo>
                  <a:cubicBezTo>
                    <a:pt x="1" y="0"/>
                    <a:pt x="1" y="0"/>
                    <a:pt x="1" y="0"/>
                  </a:cubicBezTo>
                  <a:cubicBezTo>
                    <a:pt x="0" y="0"/>
                    <a:pt x="0"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2" name="Google Shape;22;p2"/>
            <p:cNvSpPr/>
            <p:nvPr/>
          </p:nvSpPr>
          <p:spPr>
            <a:xfrm>
              <a:off x="495300" y="6773863"/>
              <a:ext cx="25400" cy="12700"/>
            </a:xfrm>
            <a:custGeom>
              <a:rect b="b" l="l" r="r" t="t"/>
              <a:pathLst>
                <a:path extrusionOk="0" h="4" w="8">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3" name="Google Shape;23;p2"/>
            <p:cNvSpPr/>
            <p:nvPr/>
          </p:nvSpPr>
          <p:spPr>
            <a:xfrm>
              <a:off x="1939925" y="6805613"/>
              <a:ext cx="15875" cy="12700"/>
            </a:xfrm>
            <a:custGeom>
              <a:rect b="b" l="l" r="r" t="t"/>
              <a:pathLst>
                <a:path extrusionOk="0" h="4" w="5">
                  <a:moveTo>
                    <a:pt x="4" y="4"/>
                  </a:moveTo>
                  <a:cubicBezTo>
                    <a:pt x="5" y="1"/>
                    <a:pt x="4" y="0"/>
                    <a:pt x="1" y="1"/>
                  </a:cubicBezTo>
                  <a:cubicBezTo>
                    <a:pt x="3" y="3"/>
                    <a:pt x="0" y="3"/>
                    <a:pt x="4"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4" name="Google Shape;24;p2"/>
            <p:cNvSpPr/>
            <p:nvPr/>
          </p:nvSpPr>
          <p:spPr>
            <a:xfrm>
              <a:off x="2019300" y="6805613"/>
              <a:ext cx="34925" cy="22225"/>
            </a:xfrm>
            <a:custGeom>
              <a:rect b="b" l="l" r="r" t="t"/>
              <a:pathLst>
                <a:path extrusionOk="0" h="7" w="11">
                  <a:moveTo>
                    <a:pt x="2" y="7"/>
                  </a:moveTo>
                  <a:cubicBezTo>
                    <a:pt x="4" y="5"/>
                    <a:pt x="11" y="5"/>
                    <a:pt x="10" y="1"/>
                  </a:cubicBezTo>
                  <a:cubicBezTo>
                    <a:pt x="7" y="0"/>
                    <a:pt x="0" y="3"/>
                    <a:pt x="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5" name="Google Shape;25;p2"/>
            <p:cNvSpPr/>
            <p:nvPr/>
          </p:nvSpPr>
          <p:spPr>
            <a:xfrm>
              <a:off x="2108200" y="6827838"/>
              <a:ext cx="34925" cy="22225"/>
            </a:xfrm>
            <a:custGeom>
              <a:rect b="b" l="l" r="r" t="t"/>
              <a:pathLst>
                <a:path extrusionOk="0" h="7" w="11">
                  <a:moveTo>
                    <a:pt x="11" y="1"/>
                  </a:moveTo>
                  <a:cubicBezTo>
                    <a:pt x="0" y="0"/>
                    <a:pt x="8" y="7"/>
                    <a:pt x="10" y="6"/>
                  </a:cubicBezTo>
                  <a:cubicBezTo>
                    <a:pt x="6" y="4"/>
                    <a:pt x="11" y="2"/>
                    <a:pt x="11"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6" name="Google Shape;26;p2"/>
            <p:cNvSpPr/>
            <p:nvPr/>
          </p:nvSpPr>
          <p:spPr>
            <a:xfrm>
              <a:off x="1387475" y="6789738"/>
              <a:ext cx="28575" cy="19050"/>
            </a:xfrm>
            <a:custGeom>
              <a:rect b="b" l="l" r="r" t="t"/>
              <a:pathLst>
                <a:path extrusionOk="0" h="6" w="9">
                  <a:moveTo>
                    <a:pt x="7" y="5"/>
                  </a:moveTo>
                  <a:cubicBezTo>
                    <a:pt x="7" y="3"/>
                    <a:pt x="9" y="1"/>
                    <a:pt x="8" y="0"/>
                  </a:cubicBezTo>
                  <a:cubicBezTo>
                    <a:pt x="7" y="0"/>
                    <a:pt x="0" y="4"/>
                    <a:pt x="1" y="4"/>
                  </a:cubicBezTo>
                  <a:cubicBezTo>
                    <a:pt x="5" y="6"/>
                    <a:pt x="3" y="5"/>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7" name="Google Shape;27;p2"/>
            <p:cNvSpPr/>
            <p:nvPr/>
          </p:nvSpPr>
          <p:spPr>
            <a:xfrm>
              <a:off x="346075" y="59547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8" name="Google Shape;28;p2"/>
            <p:cNvSpPr/>
            <p:nvPr/>
          </p:nvSpPr>
          <p:spPr>
            <a:xfrm>
              <a:off x="1755775" y="6792913"/>
              <a:ext cx="19050" cy="15875"/>
            </a:xfrm>
            <a:custGeom>
              <a:rect b="b" l="l" r="r" t="t"/>
              <a:pathLst>
                <a:path extrusionOk="0" h="5" w="6">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29" name="Google Shape;29;p2"/>
            <p:cNvSpPr/>
            <p:nvPr/>
          </p:nvSpPr>
          <p:spPr>
            <a:xfrm>
              <a:off x="31750" y="6208713"/>
              <a:ext cx="15875" cy="12700"/>
            </a:xfrm>
            <a:custGeom>
              <a:rect b="b" l="l" r="r" t="t"/>
              <a:pathLst>
                <a:path extrusionOk="0" h="4" w="5">
                  <a:moveTo>
                    <a:pt x="5" y="2"/>
                  </a:moveTo>
                  <a:cubicBezTo>
                    <a:pt x="5" y="0"/>
                    <a:pt x="0" y="0"/>
                    <a:pt x="1" y="4"/>
                  </a:cubicBezTo>
                  <a:cubicBezTo>
                    <a:pt x="3" y="4"/>
                    <a:pt x="4" y="3"/>
                    <a:pt x="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0" name="Google Shape;30;p2"/>
            <p:cNvSpPr/>
            <p:nvPr/>
          </p:nvSpPr>
          <p:spPr>
            <a:xfrm>
              <a:off x="6350" y="64436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1" name="Google Shape;31;p2"/>
            <p:cNvSpPr/>
            <p:nvPr/>
          </p:nvSpPr>
          <p:spPr>
            <a:xfrm>
              <a:off x="6350" y="6345238"/>
              <a:ext cx="22225" cy="53975"/>
            </a:xfrm>
            <a:custGeom>
              <a:rect b="b" l="l" r="r" t="t"/>
              <a:pathLst>
                <a:path extrusionOk="0" h="17" w="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2" name="Google Shape;32;p2"/>
            <p:cNvSpPr/>
            <p:nvPr/>
          </p:nvSpPr>
          <p:spPr>
            <a:xfrm>
              <a:off x="6350" y="6259513"/>
              <a:ext cx="9525" cy="19050"/>
            </a:xfrm>
            <a:custGeom>
              <a:rect b="b" l="l" r="r" t="t"/>
              <a:pathLst>
                <a:path extrusionOk="0" h="6" w="3">
                  <a:moveTo>
                    <a:pt x="0" y="1"/>
                  </a:moveTo>
                  <a:cubicBezTo>
                    <a:pt x="0" y="6"/>
                    <a:pt x="0" y="6"/>
                    <a:pt x="0" y="6"/>
                  </a:cubicBezTo>
                  <a:cubicBezTo>
                    <a:pt x="3" y="1"/>
                    <a:pt x="2"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3" name="Google Shape;33;p2"/>
            <p:cNvSpPr/>
            <p:nvPr/>
          </p:nvSpPr>
          <p:spPr>
            <a:xfrm>
              <a:off x="34925" y="6297613"/>
              <a:ext cx="38100" cy="57150"/>
            </a:xfrm>
            <a:custGeom>
              <a:rect b="b" l="l" r="r" t="t"/>
              <a:pathLst>
                <a:path extrusionOk="0" h="18" w="12">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4" name="Google Shape;34;p2"/>
            <p:cNvSpPr/>
            <p:nvPr/>
          </p:nvSpPr>
          <p:spPr>
            <a:xfrm>
              <a:off x="73025" y="6402388"/>
              <a:ext cx="15875" cy="9525"/>
            </a:xfrm>
            <a:custGeom>
              <a:rect b="b" l="l" r="r" t="t"/>
              <a:pathLst>
                <a:path extrusionOk="0" h="3" w="5">
                  <a:moveTo>
                    <a:pt x="4" y="0"/>
                  </a:moveTo>
                  <a:cubicBezTo>
                    <a:pt x="5" y="0"/>
                    <a:pt x="0" y="1"/>
                    <a:pt x="0" y="1"/>
                  </a:cubicBezTo>
                  <a:cubicBezTo>
                    <a:pt x="0" y="3"/>
                    <a:pt x="5" y="2"/>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5" name="Google Shape;35;p2"/>
            <p:cNvSpPr/>
            <p:nvPr/>
          </p:nvSpPr>
          <p:spPr>
            <a:xfrm>
              <a:off x="47625" y="6173788"/>
              <a:ext cx="12700" cy="15875"/>
            </a:xfrm>
            <a:custGeom>
              <a:rect b="b" l="l" r="r" t="t"/>
              <a:pathLst>
                <a:path extrusionOk="0" h="5" w="4">
                  <a:moveTo>
                    <a:pt x="4" y="2"/>
                  </a:moveTo>
                  <a:cubicBezTo>
                    <a:pt x="3" y="1"/>
                    <a:pt x="2" y="0"/>
                    <a:pt x="1" y="0"/>
                  </a:cubicBezTo>
                  <a:cubicBezTo>
                    <a:pt x="0" y="1"/>
                    <a:pt x="0" y="3"/>
                    <a:pt x="1" y="5"/>
                  </a:cubicBezTo>
                  <a:cubicBezTo>
                    <a:pt x="2" y="4"/>
                    <a:pt x="3" y="3"/>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6" name="Google Shape;36;p2"/>
            <p:cNvSpPr/>
            <p:nvPr/>
          </p:nvSpPr>
          <p:spPr>
            <a:xfrm>
              <a:off x="3175" y="6491288"/>
              <a:ext cx="101600" cy="133350"/>
            </a:xfrm>
            <a:custGeom>
              <a:rect b="b" l="l" r="r" t="t"/>
              <a:pathLst>
                <a:path extrusionOk="0" h="42" w="3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7" name="Google Shape;37;p2"/>
            <p:cNvSpPr/>
            <p:nvPr/>
          </p:nvSpPr>
          <p:spPr>
            <a:xfrm>
              <a:off x="12700" y="6230938"/>
              <a:ext cx="25400" cy="34925"/>
            </a:xfrm>
            <a:custGeom>
              <a:rect b="b" l="l" r="r" t="t"/>
              <a:pathLst>
                <a:path extrusionOk="0" h="11" w="8">
                  <a:moveTo>
                    <a:pt x="8" y="0"/>
                  </a:moveTo>
                  <a:cubicBezTo>
                    <a:pt x="6" y="1"/>
                    <a:pt x="4" y="1"/>
                    <a:pt x="2" y="1"/>
                  </a:cubicBezTo>
                  <a:cubicBezTo>
                    <a:pt x="3" y="3"/>
                    <a:pt x="2" y="4"/>
                    <a:pt x="0" y="5"/>
                  </a:cubicBezTo>
                  <a:cubicBezTo>
                    <a:pt x="2" y="11"/>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8" name="Google Shape;38;p2"/>
            <p:cNvSpPr/>
            <p:nvPr/>
          </p:nvSpPr>
          <p:spPr>
            <a:xfrm>
              <a:off x="15875" y="6618288"/>
              <a:ext cx="19050" cy="19050"/>
            </a:xfrm>
            <a:custGeom>
              <a:rect b="b" l="l" r="r" t="t"/>
              <a:pathLst>
                <a:path extrusionOk="0" h="6" w="6">
                  <a:moveTo>
                    <a:pt x="4" y="0"/>
                  </a:moveTo>
                  <a:cubicBezTo>
                    <a:pt x="2" y="0"/>
                    <a:pt x="1" y="0"/>
                    <a:pt x="0" y="0"/>
                  </a:cubicBezTo>
                  <a:cubicBezTo>
                    <a:pt x="0" y="3"/>
                    <a:pt x="4" y="6"/>
                    <a:pt x="4" y="5"/>
                  </a:cubicBezTo>
                  <a:cubicBezTo>
                    <a:pt x="6" y="3"/>
                    <a:pt x="2" y="3"/>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39" name="Google Shape;39;p2"/>
            <p:cNvSpPr/>
            <p:nvPr/>
          </p:nvSpPr>
          <p:spPr>
            <a:xfrm>
              <a:off x="6350" y="6421438"/>
              <a:ext cx="66675" cy="107950"/>
            </a:xfrm>
            <a:custGeom>
              <a:rect b="b" l="l" r="r" t="t"/>
              <a:pathLst>
                <a:path extrusionOk="0" h="34" w="21">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0" name="Google Shape;40;p2"/>
            <p:cNvSpPr/>
            <p:nvPr/>
          </p:nvSpPr>
          <p:spPr>
            <a:xfrm>
              <a:off x="250825" y="5970588"/>
              <a:ext cx="0" cy="3175"/>
            </a:xfrm>
            <a:custGeom>
              <a:rect b="b" l="l" r="r" t="t"/>
              <a:pathLst>
                <a:path extrusionOk="0" h="1" w="120000">
                  <a:moveTo>
                    <a:pt x="0" y="1"/>
                  </a:moveTo>
                  <a:cubicBezTo>
                    <a:pt x="0" y="0"/>
                    <a:pt x="0" y="0"/>
                    <a:pt x="0" y="0"/>
                  </a:cubicBezTo>
                  <a:cubicBezTo>
                    <a:pt x="0" y="0"/>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1" name="Google Shape;41;p2"/>
            <p:cNvSpPr/>
            <p:nvPr/>
          </p:nvSpPr>
          <p:spPr>
            <a:xfrm>
              <a:off x="234950" y="5681663"/>
              <a:ext cx="31750" cy="12700"/>
            </a:xfrm>
            <a:custGeom>
              <a:rect b="b" l="l" r="r" t="t"/>
              <a:pathLst>
                <a:path extrusionOk="0" h="4" w="10">
                  <a:moveTo>
                    <a:pt x="10" y="4"/>
                  </a:moveTo>
                  <a:cubicBezTo>
                    <a:pt x="8" y="3"/>
                    <a:pt x="7" y="1"/>
                    <a:pt x="6" y="0"/>
                  </a:cubicBezTo>
                  <a:cubicBezTo>
                    <a:pt x="0" y="1"/>
                    <a:pt x="9" y="4"/>
                    <a:pt x="1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2" name="Google Shape;42;p2"/>
            <p:cNvSpPr/>
            <p:nvPr/>
          </p:nvSpPr>
          <p:spPr>
            <a:xfrm>
              <a:off x="225425" y="5662613"/>
              <a:ext cx="31750" cy="31750"/>
            </a:xfrm>
            <a:custGeom>
              <a:rect b="b" l="l" r="r" t="t"/>
              <a:pathLst>
                <a:path extrusionOk="0" h="10" w="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3" name="Google Shape;43;p2"/>
            <p:cNvSpPr/>
            <p:nvPr/>
          </p:nvSpPr>
          <p:spPr>
            <a:xfrm>
              <a:off x="231775" y="5688013"/>
              <a:ext cx="6350" cy="9525"/>
            </a:xfrm>
            <a:custGeom>
              <a:rect b="b" l="l" r="r" t="t"/>
              <a:pathLst>
                <a:path extrusionOk="0" h="3" w="2">
                  <a:moveTo>
                    <a:pt x="2" y="0"/>
                  </a:moveTo>
                  <a:cubicBezTo>
                    <a:pt x="1" y="0"/>
                    <a:pt x="0" y="3"/>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4" name="Google Shape;44;p2"/>
            <p:cNvSpPr/>
            <p:nvPr/>
          </p:nvSpPr>
          <p:spPr>
            <a:xfrm>
              <a:off x="244475" y="5745163"/>
              <a:ext cx="38100" cy="44450"/>
            </a:xfrm>
            <a:custGeom>
              <a:rect b="b" l="l" r="r" t="t"/>
              <a:pathLst>
                <a:path extrusionOk="0" h="14" w="12">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5" name="Google Shape;45;p2"/>
            <p:cNvSpPr/>
            <p:nvPr/>
          </p:nvSpPr>
          <p:spPr>
            <a:xfrm>
              <a:off x="215900" y="5811838"/>
              <a:ext cx="38100" cy="60325"/>
            </a:xfrm>
            <a:custGeom>
              <a:rect b="b" l="l" r="r" t="t"/>
              <a:pathLst>
                <a:path extrusionOk="0" h="19" w="12">
                  <a:moveTo>
                    <a:pt x="4" y="3"/>
                  </a:moveTo>
                  <a:cubicBezTo>
                    <a:pt x="0" y="1"/>
                    <a:pt x="0" y="14"/>
                    <a:pt x="0" y="18"/>
                  </a:cubicBezTo>
                  <a:cubicBezTo>
                    <a:pt x="5" y="19"/>
                    <a:pt x="12" y="5"/>
                    <a:pt x="9" y="0"/>
                  </a:cubicBezTo>
                  <a:cubicBezTo>
                    <a:pt x="7" y="0"/>
                    <a:pt x="3" y="0"/>
                    <a:pt x="4"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6" name="Google Shape;46;p2"/>
            <p:cNvSpPr/>
            <p:nvPr/>
          </p:nvSpPr>
          <p:spPr>
            <a:xfrm>
              <a:off x="104775" y="5519738"/>
              <a:ext cx="82550" cy="161925"/>
            </a:xfrm>
            <a:custGeom>
              <a:rect b="b" l="l" r="r" t="t"/>
              <a:pathLst>
                <a:path extrusionOk="0" h="51" w="26">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7" name="Google Shape;47;p2"/>
            <p:cNvSpPr/>
            <p:nvPr/>
          </p:nvSpPr>
          <p:spPr>
            <a:xfrm>
              <a:off x="193675" y="5700713"/>
              <a:ext cx="47625" cy="85725"/>
            </a:xfrm>
            <a:custGeom>
              <a:rect b="b" l="l" r="r" t="t"/>
              <a:pathLst>
                <a:path extrusionOk="0" h="27" w="15">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8" name="Google Shape;48;p2"/>
            <p:cNvSpPr/>
            <p:nvPr/>
          </p:nvSpPr>
          <p:spPr>
            <a:xfrm>
              <a:off x="57150" y="5294313"/>
              <a:ext cx="66675" cy="53975"/>
            </a:xfrm>
            <a:custGeom>
              <a:rect b="b" l="l" r="r" t="t"/>
              <a:pathLst>
                <a:path extrusionOk="0" h="17" w="21">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49" name="Google Shape;49;p2"/>
            <p:cNvSpPr/>
            <p:nvPr/>
          </p:nvSpPr>
          <p:spPr>
            <a:xfrm>
              <a:off x="263525" y="5862638"/>
              <a:ext cx="25400" cy="31750"/>
            </a:xfrm>
            <a:custGeom>
              <a:rect b="b" l="l" r="r" t="t"/>
              <a:pathLst>
                <a:path extrusionOk="0" h="10" w="8">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0" name="Google Shape;50;p2"/>
            <p:cNvSpPr/>
            <p:nvPr/>
          </p:nvSpPr>
          <p:spPr>
            <a:xfrm>
              <a:off x="231775" y="5513388"/>
              <a:ext cx="34925" cy="69850"/>
            </a:xfrm>
            <a:custGeom>
              <a:rect b="b" l="l" r="r" t="t"/>
              <a:pathLst>
                <a:path extrusionOk="0" h="22" w="11">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1" name="Google Shape;51;p2"/>
            <p:cNvSpPr/>
            <p:nvPr/>
          </p:nvSpPr>
          <p:spPr>
            <a:xfrm>
              <a:off x="88900" y="5437188"/>
              <a:ext cx="31750" cy="31750"/>
            </a:xfrm>
            <a:custGeom>
              <a:rect b="b" l="l" r="r" t="t"/>
              <a:pathLst>
                <a:path extrusionOk="0" h="10" w="10">
                  <a:moveTo>
                    <a:pt x="9" y="10"/>
                  </a:moveTo>
                  <a:cubicBezTo>
                    <a:pt x="9" y="8"/>
                    <a:pt x="10" y="1"/>
                    <a:pt x="10" y="1"/>
                  </a:cubicBezTo>
                  <a:cubicBezTo>
                    <a:pt x="3" y="0"/>
                    <a:pt x="4" y="6"/>
                    <a:pt x="0" y="7"/>
                  </a:cubicBezTo>
                  <a:cubicBezTo>
                    <a:pt x="0" y="10"/>
                    <a:pt x="6" y="10"/>
                    <a:pt x="9"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2" name="Google Shape;52;p2"/>
            <p:cNvSpPr/>
            <p:nvPr/>
          </p:nvSpPr>
          <p:spPr>
            <a:xfrm>
              <a:off x="76200" y="5475288"/>
              <a:ext cx="38100" cy="31750"/>
            </a:xfrm>
            <a:custGeom>
              <a:rect b="b" l="l" r="r" t="t"/>
              <a:pathLst>
                <a:path extrusionOk="0" h="10" w="12">
                  <a:moveTo>
                    <a:pt x="3" y="10"/>
                  </a:moveTo>
                  <a:cubicBezTo>
                    <a:pt x="6" y="8"/>
                    <a:pt x="12" y="6"/>
                    <a:pt x="9" y="0"/>
                  </a:cubicBezTo>
                  <a:cubicBezTo>
                    <a:pt x="3" y="1"/>
                    <a:pt x="0" y="3"/>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3" name="Google Shape;53;p2"/>
            <p:cNvSpPr/>
            <p:nvPr/>
          </p:nvSpPr>
          <p:spPr>
            <a:xfrm>
              <a:off x="98425" y="5332413"/>
              <a:ext cx="127000" cy="149225"/>
            </a:xfrm>
            <a:custGeom>
              <a:rect b="b" l="l" r="r" t="t"/>
              <a:pathLst>
                <a:path extrusionOk="0" h="47" w="40">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4" name="Google Shape;54;p2"/>
            <p:cNvSpPr/>
            <p:nvPr/>
          </p:nvSpPr>
          <p:spPr>
            <a:xfrm>
              <a:off x="215900" y="5481638"/>
              <a:ext cx="22225" cy="22225"/>
            </a:xfrm>
            <a:custGeom>
              <a:rect b="b" l="l" r="r" t="t"/>
              <a:pathLst>
                <a:path extrusionOk="0" h="7" w="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5" name="Google Shape;55;p2"/>
            <p:cNvSpPr/>
            <p:nvPr/>
          </p:nvSpPr>
          <p:spPr>
            <a:xfrm>
              <a:off x="88900" y="5487988"/>
              <a:ext cx="63500" cy="114300"/>
            </a:xfrm>
            <a:custGeom>
              <a:rect b="b" l="l" r="r" t="t"/>
              <a:pathLst>
                <a:path extrusionOk="0" h="36" w="20">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6" name="Google Shape;56;p2"/>
            <p:cNvSpPr/>
            <p:nvPr/>
          </p:nvSpPr>
          <p:spPr>
            <a:xfrm>
              <a:off x="2397125" y="6834188"/>
              <a:ext cx="101600" cy="25400"/>
            </a:xfrm>
            <a:custGeom>
              <a:rect b="b" l="l" r="r" t="t"/>
              <a:pathLst>
                <a:path extrusionOk="0" h="8" w="32">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7" name="Google Shape;57;p2"/>
            <p:cNvSpPr/>
            <p:nvPr/>
          </p:nvSpPr>
          <p:spPr>
            <a:xfrm>
              <a:off x="260350" y="5580063"/>
              <a:ext cx="15875" cy="28575"/>
            </a:xfrm>
            <a:custGeom>
              <a:rect b="b" l="l" r="r" t="t"/>
              <a:pathLst>
                <a:path extrusionOk="0" h="9" w="5">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8" name="Google Shape;58;p2"/>
            <p:cNvSpPr/>
            <p:nvPr/>
          </p:nvSpPr>
          <p:spPr>
            <a:xfrm>
              <a:off x="260350" y="5592763"/>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59" name="Google Shape;59;p2"/>
            <p:cNvSpPr/>
            <p:nvPr/>
          </p:nvSpPr>
          <p:spPr>
            <a:xfrm>
              <a:off x="161925" y="5894388"/>
              <a:ext cx="104775" cy="174625"/>
            </a:xfrm>
            <a:custGeom>
              <a:rect b="b" l="l" r="r" t="t"/>
              <a:pathLst>
                <a:path extrusionOk="0" h="55" w="33">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0" name="Google Shape;60;p2"/>
            <p:cNvSpPr/>
            <p:nvPr/>
          </p:nvSpPr>
          <p:spPr>
            <a:xfrm>
              <a:off x="285750" y="5634038"/>
              <a:ext cx="0" cy="3175"/>
            </a:xfrm>
            <a:custGeom>
              <a:rect b="b" l="l" r="r" t="t"/>
              <a:pathLst>
                <a:path extrusionOk="0" h="1" w="120000">
                  <a:moveTo>
                    <a:pt x="0" y="1"/>
                  </a:moveTo>
                  <a:cubicBezTo>
                    <a:pt x="0" y="1"/>
                    <a:pt x="0" y="1"/>
                    <a:pt x="0" y="0"/>
                  </a:cubicBezTo>
                  <a:cubicBezTo>
                    <a:pt x="0" y="0"/>
                    <a:pt x="0" y="1"/>
                    <a:pt x="0" y="1"/>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1" name="Google Shape;61;p2"/>
            <p:cNvSpPr/>
            <p:nvPr/>
          </p:nvSpPr>
          <p:spPr>
            <a:xfrm>
              <a:off x="285750" y="5634038"/>
              <a:ext cx="3175" cy="0"/>
            </a:xfrm>
            <a:custGeom>
              <a:rect b="b" l="l" r="r" t="t"/>
              <a:pathLst>
                <a:path extrusionOk="0" h="120000" w="1">
                  <a:moveTo>
                    <a:pt x="1" y="0"/>
                  </a:moveTo>
                  <a:cubicBezTo>
                    <a:pt x="1" y="0"/>
                    <a:pt x="1" y="0"/>
                    <a:pt x="0" y="0"/>
                  </a:cubicBez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2" name="Google Shape;62;p2"/>
            <p:cNvSpPr/>
            <p:nvPr/>
          </p:nvSpPr>
          <p:spPr>
            <a:xfrm>
              <a:off x="152400" y="5973763"/>
              <a:ext cx="15875" cy="19050"/>
            </a:xfrm>
            <a:custGeom>
              <a:rect b="b" l="l" r="r" t="t"/>
              <a:pathLst>
                <a:path extrusionOk="0" h="6" w="5">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3" name="Google Shape;63;p2"/>
            <p:cNvSpPr/>
            <p:nvPr/>
          </p:nvSpPr>
          <p:spPr>
            <a:xfrm>
              <a:off x="276225" y="5624513"/>
              <a:ext cx="9525" cy="12700"/>
            </a:xfrm>
            <a:custGeom>
              <a:rect b="b" l="l" r="r" t="t"/>
              <a:pathLst>
                <a:path extrusionOk="0" h="4" w="3">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4" name="Google Shape;64;p2"/>
            <p:cNvSpPr/>
            <p:nvPr/>
          </p:nvSpPr>
          <p:spPr>
            <a:xfrm>
              <a:off x="19050" y="5688013"/>
              <a:ext cx="19050" cy="12700"/>
            </a:xfrm>
            <a:custGeom>
              <a:rect b="b" l="l" r="r" t="t"/>
              <a:pathLst>
                <a:path extrusionOk="0" h="4" w="6">
                  <a:moveTo>
                    <a:pt x="3" y="4"/>
                  </a:moveTo>
                  <a:cubicBezTo>
                    <a:pt x="6" y="4"/>
                    <a:pt x="1" y="0"/>
                    <a:pt x="2" y="0"/>
                  </a:cubicBezTo>
                  <a:cubicBezTo>
                    <a:pt x="0" y="1"/>
                    <a:pt x="0" y="3"/>
                    <a:pt x="1" y="4"/>
                  </a:cubicBezTo>
                  <a:cubicBezTo>
                    <a:pt x="1" y="4"/>
                    <a:pt x="3" y="1"/>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5" name="Google Shape;65;p2"/>
            <p:cNvSpPr/>
            <p:nvPr/>
          </p:nvSpPr>
          <p:spPr>
            <a:xfrm>
              <a:off x="28575" y="5700713"/>
              <a:ext cx="38100" cy="50800"/>
            </a:xfrm>
            <a:custGeom>
              <a:rect b="b" l="l" r="r" t="t"/>
              <a:pathLst>
                <a:path extrusionOk="0" h="16" w="12">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6" name="Google Shape;66;p2"/>
            <p:cNvSpPr/>
            <p:nvPr/>
          </p:nvSpPr>
          <p:spPr>
            <a:xfrm>
              <a:off x="6350" y="5522913"/>
              <a:ext cx="34925" cy="60325"/>
            </a:xfrm>
            <a:custGeom>
              <a:rect b="b" l="l" r="r" t="t"/>
              <a:pathLst>
                <a:path extrusionOk="0" h="19" w="11">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7" name="Google Shape;67;p2"/>
            <p:cNvSpPr/>
            <p:nvPr/>
          </p:nvSpPr>
          <p:spPr>
            <a:xfrm>
              <a:off x="104775" y="5586413"/>
              <a:ext cx="127000" cy="219075"/>
            </a:xfrm>
            <a:custGeom>
              <a:rect b="b" l="l" r="r" t="t"/>
              <a:pathLst>
                <a:path extrusionOk="0" h="69" w="40">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8" name="Google Shape;68;p2"/>
            <p:cNvSpPr/>
            <p:nvPr/>
          </p:nvSpPr>
          <p:spPr>
            <a:xfrm>
              <a:off x="161925" y="6027738"/>
              <a:ext cx="6350" cy="6350"/>
            </a:xfrm>
            <a:custGeom>
              <a:rect b="b" l="l" r="r" t="t"/>
              <a:pathLst>
                <a:path extrusionOk="0" h="2" w="2">
                  <a:moveTo>
                    <a:pt x="2" y="0"/>
                  </a:moveTo>
                  <a:cubicBezTo>
                    <a:pt x="1" y="1"/>
                    <a:pt x="1" y="1"/>
                    <a:pt x="0" y="1"/>
                  </a:cubicBezTo>
                  <a:cubicBezTo>
                    <a:pt x="0" y="2"/>
                    <a:pt x="1" y="1"/>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69" name="Google Shape;69;p2"/>
            <p:cNvSpPr/>
            <p:nvPr/>
          </p:nvSpPr>
          <p:spPr>
            <a:xfrm>
              <a:off x="152400" y="5995988"/>
              <a:ext cx="34925" cy="22225"/>
            </a:xfrm>
            <a:custGeom>
              <a:rect b="b" l="l" r="r" t="t"/>
              <a:pathLst>
                <a:path extrusionOk="0" h="7" w="11">
                  <a:moveTo>
                    <a:pt x="4" y="7"/>
                  </a:moveTo>
                  <a:cubicBezTo>
                    <a:pt x="11" y="3"/>
                    <a:pt x="2" y="0"/>
                    <a:pt x="0" y="0"/>
                  </a:cubicBezTo>
                  <a:cubicBezTo>
                    <a:pt x="0" y="1"/>
                    <a:pt x="3" y="5"/>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0" name="Google Shape;70;p2"/>
            <p:cNvSpPr/>
            <p:nvPr/>
          </p:nvSpPr>
          <p:spPr>
            <a:xfrm>
              <a:off x="25400" y="5345113"/>
              <a:ext cx="44450" cy="50800"/>
            </a:xfrm>
            <a:custGeom>
              <a:rect b="b" l="l" r="r" t="t"/>
              <a:pathLst>
                <a:path extrusionOk="0" h="16" w="14">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1" name="Google Shape;71;p2"/>
            <p:cNvSpPr/>
            <p:nvPr/>
          </p:nvSpPr>
          <p:spPr>
            <a:xfrm>
              <a:off x="285750" y="5640388"/>
              <a:ext cx="3175" cy="0"/>
            </a:xfrm>
            <a:custGeom>
              <a:rect b="b" l="l" r="r" t="t"/>
              <a:pathLst>
                <a:path extrusionOk="0" h="120000" w="1">
                  <a:moveTo>
                    <a:pt x="1" y="0"/>
                  </a:moveTo>
                  <a:cubicBezTo>
                    <a:pt x="0" y="0"/>
                    <a:pt x="0"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2" name="Google Shape;72;p2"/>
            <p:cNvSpPr/>
            <p:nvPr/>
          </p:nvSpPr>
          <p:spPr>
            <a:xfrm>
              <a:off x="9525" y="5402263"/>
              <a:ext cx="50800" cy="53975"/>
            </a:xfrm>
            <a:custGeom>
              <a:rect b="b" l="l" r="r" t="t"/>
              <a:pathLst>
                <a:path extrusionOk="0" h="17" w="16">
                  <a:moveTo>
                    <a:pt x="11" y="16"/>
                  </a:moveTo>
                  <a:cubicBezTo>
                    <a:pt x="12" y="16"/>
                    <a:pt x="16" y="17"/>
                    <a:pt x="15" y="12"/>
                  </a:cubicBezTo>
                  <a:cubicBezTo>
                    <a:pt x="12" y="0"/>
                    <a:pt x="0" y="15"/>
                    <a:pt x="11" y="1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3" name="Google Shape;73;p2"/>
            <p:cNvSpPr/>
            <p:nvPr/>
          </p:nvSpPr>
          <p:spPr>
            <a:xfrm>
              <a:off x="15875" y="5395913"/>
              <a:ext cx="28575" cy="28575"/>
            </a:xfrm>
            <a:custGeom>
              <a:rect b="b" l="l" r="r" t="t"/>
              <a:pathLst>
                <a:path extrusionOk="0" h="9" w="9">
                  <a:moveTo>
                    <a:pt x="0" y="7"/>
                  </a:moveTo>
                  <a:cubicBezTo>
                    <a:pt x="3" y="9"/>
                    <a:pt x="7" y="7"/>
                    <a:pt x="9" y="7"/>
                  </a:cubicBezTo>
                  <a:cubicBezTo>
                    <a:pt x="7" y="5"/>
                    <a:pt x="6" y="3"/>
                    <a:pt x="4" y="0"/>
                  </a:cubicBezTo>
                  <a:cubicBezTo>
                    <a:pt x="1" y="1"/>
                    <a:pt x="1" y="5"/>
                    <a:pt x="0"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4" name="Google Shape;74;p2"/>
            <p:cNvSpPr/>
            <p:nvPr/>
          </p:nvSpPr>
          <p:spPr>
            <a:xfrm>
              <a:off x="3175" y="5268913"/>
              <a:ext cx="57150" cy="139700"/>
            </a:xfrm>
            <a:custGeom>
              <a:rect b="b" l="l" r="r" t="t"/>
              <a:pathLst>
                <a:path extrusionOk="0" h="44" w="18">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5" name="Google Shape;75;p2"/>
            <p:cNvSpPr/>
            <p:nvPr/>
          </p:nvSpPr>
          <p:spPr>
            <a:xfrm>
              <a:off x="1577975" y="6840538"/>
              <a:ext cx="0" cy="0"/>
            </a:xfrm>
            <a:custGeom>
              <a:rect b="b" l="l" r="r" t="t"/>
              <a:pathLst>
                <a:path extrusionOk="0" h="120000" w="120000">
                  <a:moveTo>
                    <a:pt x="0" y="0"/>
                  </a:move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6" name="Google Shape;76;p2"/>
            <p:cNvSpPr/>
            <p:nvPr/>
          </p:nvSpPr>
          <p:spPr>
            <a:xfrm>
              <a:off x="250825" y="6764338"/>
              <a:ext cx="3175" cy="0"/>
            </a:xfrm>
            <a:custGeom>
              <a:rect b="b" l="l" r="r" t="t"/>
              <a:pathLst>
                <a:path extrusionOk="0" h="120000" w="1">
                  <a:moveTo>
                    <a:pt x="1" y="0"/>
                  </a:moveTo>
                  <a:cubicBezTo>
                    <a:pt x="1" y="0"/>
                    <a:pt x="1" y="0"/>
                    <a:pt x="0" y="0"/>
                  </a:cubicBezTo>
                  <a:cubicBezTo>
                    <a:pt x="1" y="0"/>
                    <a:pt x="1" y="0"/>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7" name="Google Shape;77;p2"/>
            <p:cNvSpPr/>
            <p:nvPr/>
          </p:nvSpPr>
          <p:spPr>
            <a:xfrm>
              <a:off x="12700" y="5468938"/>
              <a:ext cx="50800" cy="57150"/>
            </a:xfrm>
            <a:custGeom>
              <a:rect b="b" l="l" r="r" t="t"/>
              <a:pathLst>
                <a:path extrusionOk="0" h="18" w="16">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8" name="Google Shape;78;p2"/>
            <p:cNvSpPr/>
            <p:nvPr/>
          </p:nvSpPr>
          <p:spPr>
            <a:xfrm>
              <a:off x="317500" y="5830888"/>
              <a:ext cx="12700" cy="12700"/>
            </a:xfrm>
            <a:custGeom>
              <a:rect b="b" l="l" r="r" t="t"/>
              <a:pathLst>
                <a:path extrusionOk="0" h="4" w="4">
                  <a:moveTo>
                    <a:pt x="3" y="4"/>
                  </a:moveTo>
                  <a:cubicBezTo>
                    <a:pt x="4" y="2"/>
                    <a:pt x="3" y="1"/>
                    <a:pt x="2" y="0"/>
                  </a:cubicBezTo>
                  <a:cubicBezTo>
                    <a:pt x="0" y="0"/>
                    <a:pt x="0" y="1"/>
                    <a:pt x="0" y="3"/>
                  </a:cubicBezTo>
                  <a:cubicBezTo>
                    <a:pt x="2" y="2"/>
                    <a:pt x="1" y="4"/>
                    <a:pt x="3"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79" name="Google Shape;79;p2"/>
            <p:cNvSpPr/>
            <p:nvPr/>
          </p:nvSpPr>
          <p:spPr>
            <a:xfrm>
              <a:off x="288925" y="5662613"/>
              <a:ext cx="19050" cy="44450"/>
            </a:xfrm>
            <a:custGeom>
              <a:rect b="b" l="l" r="r" t="t"/>
              <a:pathLst>
                <a:path extrusionOk="0" h="14" w="6">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0" name="Google Shape;80;p2"/>
            <p:cNvSpPr/>
            <p:nvPr/>
          </p:nvSpPr>
          <p:spPr>
            <a:xfrm>
              <a:off x="285750" y="5637213"/>
              <a:ext cx="3175" cy="3175"/>
            </a:xfrm>
            <a:custGeom>
              <a:rect b="b" l="l" r="r" t="t"/>
              <a:pathLst>
                <a:path extrusionOk="0" h="1" w="1">
                  <a:moveTo>
                    <a:pt x="0" y="0"/>
                  </a:moveTo>
                  <a:cubicBezTo>
                    <a:pt x="0"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1" name="Google Shape;81;p2"/>
            <p:cNvSpPr/>
            <p:nvPr/>
          </p:nvSpPr>
          <p:spPr>
            <a:xfrm>
              <a:off x="320675" y="5849938"/>
              <a:ext cx="31750" cy="92075"/>
            </a:xfrm>
            <a:custGeom>
              <a:rect b="b" l="l" r="r" t="t"/>
              <a:pathLst>
                <a:path extrusionOk="0" h="29" w="10">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2" name="Google Shape;82;p2"/>
            <p:cNvSpPr/>
            <p:nvPr/>
          </p:nvSpPr>
          <p:spPr>
            <a:xfrm>
              <a:off x="152400" y="6710363"/>
              <a:ext cx="25400" cy="28575"/>
            </a:xfrm>
            <a:custGeom>
              <a:rect b="b" l="l" r="r" t="t"/>
              <a:pathLst>
                <a:path extrusionOk="0" h="9" w="8">
                  <a:moveTo>
                    <a:pt x="5" y="8"/>
                  </a:moveTo>
                  <a:cubicBezTo>
                    <a:pt x="3" y="7"/>
                    <a:pt x="4" y="6"/>
                    <a:pt x="8" y="4"/>
                  </a:cubicBezTo>
                  <a:cubicBezTo>
                    <a:pt x="7" y="0"/>
                    <a:pt x="0" y="7"/>
                    <a:pt x="1" y="7"/>
                  </a:cubicBezTo>
                  <a:cubicBezTo>
                    <a:pt x="1" y="9"/>
                    <a:pt x="5" y="8"/>
                    <a:pt x="5"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3" name="Google Shape;83;p2"/>
            <p:cNvSpPr/>
            <p:nvPr/>
          </p:nvSpPr>
          <p:spPr>
            <a:xfrm>
              <a:off x="495300" y="683736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4" name="Google Shape;84;p2"/>
            <p:cNvSpPr/>
            <p:nvPr/>
          </p:nvSpPr>
          <p:spPr>
            <a:xfrm>
              <a:off x="1511300" y="6570663"/>
              <a:ext cx="3175" cy="3175"/>
            </a:xfrm>
            <a:custGeom>
              <a:rect b="b" l="l" r="r" t="t"/>
              <a:pathLst>
                <a:path extrusionOk="0" h="1" w="1">
                  <a:moveTo>
                    <a:pt x="0" y="0"/>
                  </a:moveTo>
                  <a:cubicBezTo>
                    <a:pt x="0" y="1"/>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5" name="Google Shape;85;p2"/>
            <p:cNvSpPr/>
            <p:nvPr/>
          </p:nvSpPr>
          <p:spPr>
            <a:xfrm>
              <a:off x="1311275" y="6621463"/>
              <a:ext cx="25400" cy="15875"/>
            </a:xfrm>
            <a:custGeom>
              <a:rect b="b" l="l" r="r" t="t"/>
              <a:pathLst>
                <a:path extrusionOk="0" h="5" w="8">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6" name="Google Shape;86;p2"/>
            <p:cNvSpPr/>
            <p:nvPr/>
          </p:nvSpPr>
          <p:spPr>
            <a:xfrm>
              <a:off x="1257300" y="6627813"/>
              <a:ext cx="31750" cy="41275"/>
            </a:xfrm>
            <a:custGeom>
              <a:rect b="b" l="l" r="r" t="t"/>
              <a:pathLst>
                <a:path extrusionOk="0" h="13" w="10">
                  <a:moveTo>
                    <a:pt x="8" y="0"/>
                  </a:moveTo>
                  <a:cubicBezTo>
                    <a:pt x="5" y="2"/>
                    <a:pt x="5" y="4"/>
                    <a:pt x="3" y="7"/>
                  </a:cubicBezTo>
                  <a:cubicBezTo>
                    <a:pt x="1" y="10"/>
                    <a:pt x="0" y="9"/>
                    <a:pt x="0" y="13"/>
                  </a:cubicBezTo>
                  <a:cubicBezTo>
                    <a:pt x="4" y="12"/>
                    <a:pt x="10" y="4"/>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7" name="Google Shape;87;p2"/>
            <p:cNvSpPr/>
            <p:nvPr/>
          </p:nvSpPr>
          <p:spPr>
            <a:xfrm>
              <a:off x="1333500" y="6605588"/>
              <a:ext cx="12700" cy="15875"/>
            </a:xfrm>
            <a:custGeom>
              <a:rect b="b" l="l" r="r" t="t"/>
              <a:pathLst>
                <a:path extrusionOk="0" h="5" w="4">
                  <a:moveTo>
                    <a:pt x="4" y="0"/>
                  </a:moveTo>
                  <a:cubicBezTo>
                    <a:pt x="3" y="1"/>
                    <a:pt x="1" y="2"/>
                    <a:pt x="0" y="2"/>
                  </a:cubicBezTo>
                  <a:cubicBezTo>
                    <a:pt x="0" y="5"/>
                    <a:pt x="4" y="1"/>
                    <a:pt x="4"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8" name="Google Shape;88;p2"/>
            <p:cNvSpPr/>
            <p:nvPr/>
          </p:nvSpPr>
          <p:spPr>
            <a:xfrm>
              <a:off x="1076325" y="6767513"/>
              <a:ext cx="28575" cy="31750"/>
            </a:xfrm>
            <a:custGeom>
              <a:rect b="b" l="l" r="r" t="t"/>
              <a:pathLst>
                <a:path extrusionOk="0" h="10" w="9">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89" name="Google Shape;89;p2"/>
            <p:cNvSpPr/>
            <p:nvPr/>
          </p:nvSpPr>
          <p:spPr>
            <a:xfrm>
              <a:off x="1085850" y="6637338"/>
              <a:ext cx="88900" cy="104775"/>
            </a:xfrm>
            <a:custGeom>
              <a:rect b="b" l="l" r="r" t="t"/>
              <a:pathLst>
                <a:path extrusionOk="0" h="33" w="28">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0" name="Google Shape;90;p2"/>
            <p:cNvSpPr/>
            <p:nvPr/>
          </p:nvSpPr>
          <p:spPr>
            <a:xfrm>
              <a:off x="1184275" y="6650038"/>
              <a:ext cx="38100" cy="63500"/>
            </a:xfrm>
            <a:custGeom>
              <a:rect b="b" l="l" r="r" t="t"/>
              <a:pathLst>
                <a:path extrusionOk="0" h="20" w="12">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1" name="Google Shape;91;p2"/>
            <p:cNvSpPr/>
            <p:nvPr/>
          </p:nvSpPr>
          <p:spPr>
            <a:xfrm>
              <a:off x="1254125" y="6751638"/>
              <a:ext cx="9525" cy="9525"/>
            </a:xfrm>
            <a:custGeom>
              <a:rect b="b" l="l" r="r" t="t"/>
              <a:pathLst>
                <a:path extrusionOk="0" h="3" w="3">
                  <a:moveTo>
                    <a:pt x="0" y="3"/>
                  </a:moveTo>
                  <a:cubicBezTo>
                    <a:pt x="2" y="3"/>
                    <a:pt x="3" y="3"/>
                    <a:pt x="3" y="1"/>
                  </a:cubicBezTo>
                  <a:cubicBezTo>
                    <a:pt x="2" y="0"/>
                    <a:pt x="0" y="0"/>
                    <a:pt x="0"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2" name="Google Shape;92;p2"/>
            <p:cNvSpPr/>
            <p:nvPr/>
          </p:nvSpPr>
          <p:spPr>
            <a:xfrm>
              <a:off x="488950" y="6592888"/>
              <a:ext cx="146050" cy="273050"/>
            </a:xfrm>
            <a:custGeom>
              <a:rect b="b" l="l" r="r" t="t"/>
              <a:pathLst>
                <a:path extrusionOk="0" h="86" w="4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3" name="Google Shape;93;p2"/>
            <p:cNvSpPr/>
            <p:nvPr/>
          </p:nvSpPr>
          <p:spPr>
            <a:xfrm>
              <a:off x="552450" y="6691313"/>
              <a:ext cx="3175" cy="0"/>
            </a:xfrm>
            <a:custGeom>
              <a:rect b="b" l="l" r="r" t="t"/>
              <a:pathLst>
                <a:path extrusionOk="0" h="120000" w="1">
                  <a:moveTo>
                    <a:pt x="0" y="0"/>
                  </a:moveTo>
                  <a:cubicBezTo>
                    <a:pt x="0" y="0"/>
                    <a:pt x="1" y="0"/>
                    <a:pt x="1" y="0"/>
                  </a:cubicBezTo>
                  <a:cubicBezTo>
                    <a:pt x="0"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4" name="Google Shape;94;p2"/>
            <p:cNvSpPr/>
            <p:nvPr/>
          </p:nvSpPr>
          <p:spPr>
            <a:xfrm>
              <a:off x="482600" y="6853238"/>
              <a:ext cx="3175" cy="3175"/>
            </a:xfrm>
            <a:custGeom>
              <a:rect b="b" l="l" r="r" t="t"/>
              <a:pathLst>
                <a:path extrusionOk="0" h="1" w="1">
                  <a:moveTo>
                    <a:pt x="0" y="0"/>
                  </a:moveTo>
                  <a:cubicBezTo>
                    <a:pt x="1" y="0"/>
                    <a:pt x="1" y="0"/>
                    <a:pt x="1" y="1"/>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5" name="Google Shape;95;p2"/>
            <p:cNvSpPr/>
            <p:nvPr/>
          </p:nvSpPr>
          <p:spPr>
            <a:xfrm>
              <a:off x="1397000" y="6621463"/>
              <a:ext cx="117475" cy="73025"/>
            </a:xfrm>
            <a:custGeom>
              <a:rect b="b" l="l" r="r" t="t"/>
              <a:pathLst>
                <a:path extrusionOk="0" h="23" w="37">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6" name="Google Shape;96;p2"/>
            <p:cNvSpPr/>
            <p:nvPr/>
          </p:nvSpPr>
          <p:spPr>
            <a:xfrm>
              <a:off x="1511300" y="6532563"/>
              <a:ext cx="38100" cy="38100"/>
            </a:xfrm>
            <a:custGeom>
              <a:rect b="b" l="l" r="r" t="t"/>
              <a:pathLst>
                <a:path extrusionOk="0" h="12" w="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7" name="Google Shape;97;p2"/>
            <p:cNvSpPr/>
            <p:nvPr/>
          </p:nvSpPr>
          <p:spPr>
            <a:xfrm>
              <a:off x="1457325" y="6583363"/>
              <a:ext cx="69850" cy="47625"/>
            </a:xfrm>
            <a:custGeom>
              <a:rect b="b" l="l" r="r" t="t"/>
              <a:pathLst>
                <a:path extrusionOk="0" h="15" w="22">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8" name="Google Shape;98;p2"/>
            <p:cNvSpPr/>
            <p:nvPr/>
          </p:nvSpPr>
          <p:spPr>
            <a:xfrm>
              <a:off x="2374900" y="6824663"/>
              <a:ext cx="15875" cy="12700"/>
            </a:xfrm>
            <a:custGeom>
              <a:rect b="b" l="l" r="r" t="t"/>
              <a:pathLst>
                <a:path extrusionOk="0" h="4" w="5">
                  <a:moveTo>
                    <a:pt x="5" y="0"/>
                  </a:moveTo>
                  <a:cubicBezTo>
                    <a:pt x="3" y="0"/>
                    <a:pt x="2" y="0"/>
                    <a:pt x="0" y="0"/>
                  </a:cubicBezTo>
                  <a:cubicBezTo>
                    <a:pt x="0" y="1"/>
                    <a:pt x="0" y="2"/>
                    <a:pt x="0" y="3"/>
                  </a:cubicBezTo>
                  <a:cubicBezTo>
                    <a:pt x="3" y="3"/>
                    <a:pt x="5" y="4"/>
                    <a:pt x="5"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99" name="Google Shape;99;p2"/>
            <p:cNvSpPr/>
            <p:nvPr/>
          </p:nvSpPr>
          <p:spPr>
            <a:xfrm>
              <a:off x="104775" y="6878638"/>
              <a:ext cx="0" cy="3175"/>
            </a:xfrm>
            <a:custGeom>
              <a:rect b="b" l="l" r="r" t="t"/>
              <a:pathLst>
                <a:path extrusionOk="0" h="1" w="120000">
                  <a:moveTo>
                    <a:pt x="0" y="1"/>
                  </a:moveTo>
                  <a:cubicBezTo>
                    <a:pt x="0" y="1"/>
                    <a:pt x="0" y="1"/>
                    <a:pt x="0" y="0"/>
                  </a:cubicBezTo>
                  <a:cubicBezTo>
                    <a:pt x="0" y="1"/>
                    <a:pt x="0" y="1"/>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0" name="Google Shape;100;p2"/>
            <p:cNvSpPr/>
            <p:nvPr/>
          </p:nvSpPr>
          <p:spPr>
            <a:xfrm>
              <a:off x="1044575" y="6691313"/>
              <a:ext cx="25400" cy="25400"/>
            </a:xfrm>
            <a:custGeom>
              <a:rect b="b" l="l" r="r" t="t"/>
              <a:pathLst>
                <a:path extrusionOk="0" h="8" w="8">
                  <a:moveTo>
                    <a:pt x="1" y="8"/>
                  </a:moveTo>
                  <a:cubicBezTo>
                    <a:pt x="6" y="8"/>
                    <a:pt x="8" y="0"/>
                    <a:pt x="3" y="0"/>
                  </a:cubicBezTo>
                  <a:cubicBezTo>
                    <a:pt x="3" y="1"/>
                    <a:pt x="4" y="1"/>
                    <a:pt x="5" y="1"/>
                  </a:cubicBezTo>
                  <a:cubicBezTo>
                    <a:pt x="4" y="1"/>
                    <a:pt x="0"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1" name="Google Shape;101;p2"/>
            <p:cNvSpPr/>
            <p:nvPr/>
          </p:nvSpPr>
          <p:spPr>
            <a:xfrm>
              <a:off x="1009650" y="6757988"/>
              <a:ext cx="25400" cy="38100"/>
            </a:xfrm>
            <a:custGeom>
              <a:rect b="b" l="l" r="r" t="t"/>
              <a:pathLst>
                <a:path extrusionOk="0" h="12" w="8">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2" name="Google Shape;102;p2"/>
            <p:cNvSpPr/>
            <p:nvPr/>
          </p:nvSpPr>
          <p:spPr>
            <a:xfrm>
              <a:off x="1047750" y="6665913"/>
              <a:ext cx="44450" cy="31750"/>
            </a:xfrm>
            <a:custGeom>
              <a:rect b="b" l="l" r="r" t="t"/>
              <a:pathLst>
                <a:path extrusionOk="0" h="10" w="14">
                  <a:moveTo>
                    <a:pt x="10" y="2"/>
                  </a:moveTo>
                  <a:cubicBezTo>
                    <a:pt x="10" y="0"/>
                    <a:pt x="0" y="10"/>
                    <a:pt x="7" y="10"/>
                  </a:cubicBezTo>
                  <a:cubicBezTo>
                    <a:pt x="6" y="7"/>
                    <a:pt x="14" y="8"/>
                    <a:pt x="10"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3" name="Google Shape;103;p2"/>
            <p:cNvSpPr/>
            <p:nvPr/>
          </p:nvSpPr>
          <p:spPr>
            <a:xfrm>
              <a:off x="993775" y="6796088"/>
              <a:ext cx="15875" cy="19050"/>
            </a:xfrm>
            <a:custGeom>
              <a:rect b="b" l="l" r="r" t="t"/>
              <a:pathLst>
                <a:path extrusionOk="0" h="6" w="5">
                  <a:moveTo>
                    <a:pt x="4" y="2"/>
                  </a:moveTo>
                  <a:cubicBezTo>
                    <a:pt x="3" y="0"/>
                    <a:pt x="0" y="6"/>
                    <a:pt x="4" y="5"/>
                  </a:cubicBezTo>
                  <a:cubicBezTo>
                    <a:pt x="5" y="3"/>
                    <a:pt x="3" y="2"/>
                    <a:pt x="4"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4" name="Google Shape;104;p2"/>
            <p:cNvSpPr/>
            <p:nvPr/>
          </p:nvSpPr>
          <p:spPr>
            <a:xfrm>
              <a:off x="908050" y="6707188"/>
              <a:ext cx="107950" cy="158750"/>
            </a:xfrm>
            <a:custGeom>
              <a:rect b="b" l="l" r="r" t="t"/>
              <a:pathLst>
                <a:path extrusionOk="0" h="50" w="34">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5" name="Google Shape;105;p2"/>
            <p:cNvSpPr/>
            <p:nvPr/>
          </p:nvSpPr>
          <p:spPr>
            <a:xfrm>
              <a:off x="463550" y="6215063"/>
              <a:ext cx="15875" cy="31750"/>
            </a:xfrm>
            <a:custGeom>
              <a:rect b="b" l="l" r="r" t="t"/>
              <a:pathLst>
                <a:path extrusionOk="0" h="10" w="5">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6" name="Google Shape;106;p2"/>
            <p:cNvSpPr/>
            <p:nvPr/>
          </p:nvSpPr>
          <p:spPr>
            <a:xfrm>
              <a:off x="441325" y="6148388"/>
              <a:ext cx="31750" cy="25400"/>
            </a:xfrm>
            <a:custGeom>
              <a:rect b="b" l="l" r="r" t="t"/>
              <a:pathLst>
                <a:path extrusionOk="0" h="8" w="10">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7" name="Google Shape;107;p2"/>
            <p:cNvSpPr/>
            <p:nvPr/>
          </p:nvSpPr>
          <p:spPr>
            <a:xfrm>
              <a:off x="463550" y="6348413"/>
              <a:ext cx="25400" cy="47625"/>
            </a:xfrm>
            <a:custGeom>
              <a:rect b="b" l="l" r="r" t="t"/>
              <a:pathLst>
                <a:path extrusionOk="0" h="15" w="8">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8" name="Google Shape;108;p2"/>
            <p:cNvSpPr/>
            <p:nvPr/>
          </p:nvSpPr>
          <p:spPr>
            <a:xfrm>
              <a:off x="422275" y="6373813"/>
              <a:ext cx="38100" cy="88900"/>
            </a:xfrm>
            <a:custGeom>
              <a:rect b="b" l="l" r="r" t="t"/>
              <a:pathLst>
                <a:path extrusionOk="0" h="28" w="12">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09" name="Google Shape;109;p2"/>
            <p:cNvSpPr/>
            <p:nvPr/>
          </p:nvSpPr>
          <p:spPr>
            <a:xfrm>
              <a:off x="469900" y="6132513"/>
              <a:ext cx="12700" cy="12700"/>
            </a:xfrm>
            <a:custGeom>
              <a:rect b="b" l="l" r="r" t="t"/>
              <a:pathLst>
                <a:path extrusionOk="0" h="4" w="4">
                  <a:moveTo>
                    <a:pt x="4" y="1"/>
                  </a:moveTo>
                  <a:cubicBezTo>
                    <a:pt x="0" y="0"/>
                    <a:pt x="2" y="2"/>
                    <a:pt x="1" y="4"/>
                  </a:cubicBezTo>
                  <a:cubicBezTo>
                    <a:pt x="3" y="4"/>
                    <a:pt x="4" y="3"/>
                    <a:pt x="4"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0" name="Google Shape;110;p2"/>
            <p:cNvSpPr/>
            <p:nvPr/>
          </p:nvSpPr>
          <p:spPr>
            <a:xfrm>
              <a:off x="473075" y="6275388"/>
              <a:ext cx="12700" cy="9525"/>
            </a:xfrm>
            <a:custGeom>
              <a:rect b="b" l="l" r="r" t="t"/>
              <a:pathLst>
                <a:path extrusionOk="0" h="3" w="4">
                  <a:moveTo>
                    <a:pt x="2" y="0"/>
                  </a:moveTo>
                  <a:cubicBezTo>
                    <a:pt x="0" y="1"/>
                    <a:pt x="3" y="2"/>
                    <a:pt x="4" y="3"/>
                  </a:cubicBezTo>
                  <a:cubicBezTo>
                    <a:pt x="4" y="2"/>
                    <a:pt x="2" y="0"/>
                    <a:pt x="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1" name="Google Shape;111;p2"/>
            <p:cNvSpPr/>
            <p:nvPr/>
          </p:nvSpPr>
          <p:spPr>
            <a:xfrm>
              <a:off x="654050" y="6034088"/>
              <a:ext cx="22225" cy="25400"/>
            </a:xfrm>
            <a:custGeom>
              <a:rect b="b" l="l" r="r" t="t"/>
              <a:pathLst>
                <a:path extrusionOk="0" h="8" w="7">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2" name="Google Shape;112;p2"/>
            <p:cNvSpPr/>
            <p:nvPr/>
          </p:nvSpPr>
          <p:spPr>
            <a:xfrm>
              <a:off x="2286000" y="6811963"/>
              <a:ext cx="76200" cy="28575"/>
            </a:xfrm>
            <a:custGeom>
              <a:rect b="b" l="l" r="r" t="t"/>
              <a:pathLst>
                <a:path extrusionOk="0" h="9" w="24">
                  <a:moveTo>
                    <a:pt x="15" y="9"/>
                  </a:moveTo>
                  <a:cubicBezTo>
                    <a:pt x="17" y="6"/>
                    <a:pt x="21" y="7"/>
                    <a:pt x="24" y="6"/>
                  </a:cubicBezTo>
                  <a:cubicBezTo>
                    <a:pt x="21" y="1"/>
                    <a:pt x="5" y="0"/>
                    <a:pt x="0" y="3"/>
                  </a:cubicBezTo>
                  <a:cubicBezTo>
                    <a:pt x="4" y="7"/>
                    <a:pt x="14" y="3"/>
                    <a:pt x="15"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3" name="Google Shape;113;p2"/>
            <p:cNvSpPr/>
            <p:nvPr/>
          </p:nvSpPr>
          <p:spPr>
            <a:xfrm>
              <a:off x="781050" y="5834063"/>
              <a:ext cx="34925" cy="114300"/>
            </a:xfrm>
            <a:custGeom>
              <a:rect b="b" l="l" r="r" t="t"/>
              <a:pathLst>
                <a:path extrusionOk="0" h="36" w="11">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4" name="Google Shape;114;p2"/>
            <p:cNvSpPr/>
            <p:nvPr/>
          </p:nvSpPr>
          <p:spPr>
            <a:xfrm>
              <a:off x="485775" y="6284913"/>
              <a:ext cx="3175" cy="0"/>
            </a:xfrm>
            <a:custGeom>
              <a:rect b="b" l="l" r="r" t="t"/>
              <a:pathLst>
                <a:path extrusionOk="0" h="120000" w="1">
                  <a:moveTo>
                    <a:pt x="0" y="0"/>
                  </a:moveTo>
                  <a:cubicBezTo>
                    <a:pt x="0" y="0"/>
                    <a:pt x="0" y="0"/>
                    <a:pt x="0" y="0"/>
                  </a:cubicBezTo>
                  <a:cubicBezTo>
                    <a:pt x="1" y="0"/>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5" name="Google Shape;115;p2"/>
            <p:cNvSpPr/>
            <p:nvPr/>
          </p:nvSpPr>
          <p:spPr>
            <a:xfrm>
              <a:off x="698500" y="6303963"/>
              <a:ext cx="34925" cy="114300"/>
            </a:xfrm>
            <a:custGeom>
              <a:rect b="b" l="l" r="r" t="t"/>
              <a:pathLst>
                <a:path extrusionOk="0" h="36" w="11">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6" name="Google Shape;116;p2"/>
            <p:cNvSpPr/>
            <p:nvPr/>
          </p:nvSpPr>
          <p:spPr>
            <a:xfrm>
              <a:off x="257175" y="6872288"/>
              <a:ext cx="3175" cy="3175"/>
            </a:xfrm>
            <a:custGeom>
              <a:rect b="b" l="l" r="r" t="t"/>
              <a:pathLst>
                <a:path extrusionOk="0" h="1" w="1">
                  <a:moveTo>
                    <a:pt x="0" y="0"/>
                  </a:moveTo>
                  <a:cubicBezTo>
                    <a:pt x="0" y="0"/>
                    <a:pt x="0" y="1"/>
                    <a:pt x="0" y="1"/>
                  </a:cubicBezTo>
                  <a:cubicBezTo>
                    <a:pt x="1" y="1"/>
                    <a:pt x="1"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7" name="Google Shape;117;p2"/>
            <p:cNvSpPr/>
            <p:nvPr/>
          </p:nvSpPr>
          <p:spPr>
            <a:xfrm>
              <a:off x="723900" y="6113463"/>
              <a:ext cx="12700" cy="12700"/>
            </a:xfrm>
            <a:custGeom>
              <a:rect b="b" l="l" r="r" t="t"/>
              <a:pathLst>
                <a:path extrusionOk="0" h="4" w="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8" name="Google Shape;118;p2"/>
            <p:cNvSpPr/>
            <p:nvPr/>
          </p:nvSpPr>
          <p:spPr>
            <a:xfrm>
              <a:off x="225425" y="6469063"/>
              <a:ext cx="31750" cy="95250"/>
            </a:xfrm>
            <a:custGeom>
              <a:rect b="b" l="l" r="r" t="t"/>
              <a:pathLst>
                <a:path extrusionOk="0" h="30" w="10">
                  <a:moveTo>
                    <a:pt x="6" y="1"/>
                  </a:moveTo>
                  <a:cubicBezTo>
                    <a:pt x="2" y="0"/>
                    <a:pt x="4" y="6"/>
                    <a:pt x="0" y="5"/>
                  </a:cubicBezTo>
                  <a:cubicBezTo>
                    <a:pt x="2" y="6"/>
                    <a:pt x="7" y="30"/>
                    <a:pt x="9" y="17"/>
                  </a:cubicBezTo>
                  <a:cubicBezTo>
                    <a:pt x="10" y="13"/>
                    <a:pt x="10" y="3"/>
                    <a:pt x="6"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9" name="Google Shape;119;p2"/>
            <p:cNvSpPr/>
            <p:nvPr/>
          </p:nvSpPr>
          <p:spPr>
            <a:xfrm>
              <a:off x="485775" y="6837363"/>
              <a:ext cx="9525" cy="0"/>
            </a:xfrm>
            <a:custGeom>
              <a:rect b="b" l="l" r="r" t="t"/>
              <a:pathLst>
                <a:path extrusionOk="0" h="120000" w="3">
                  <a:moveTo>
                    <a:pt x="0" y="0"/>
                  </a:moveTo>
                  <a:cubicBezTo>
                    <a:pt x="1" y="0"/>
                    <a:pt x="2" y="0"/>
                    <a:pt x="3" y="0"/>
                  </a:cubicBezTo>
                  <a:cubicBezTo>
                    <a:pt x="1" y="0"/>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0" name="Google Shape;120;p2"/>
            <p:cNvSpPr/>
            <p:nvPr/>
          </p:nvSpPr>
          <p:spPr>
            <a:xfrm>
              <a:off x="714375" y="6275388"/>
              <a:ext cx="15875" cy="12700"/>
            </a:xfrm>
            <a:custGeom>
              <a:rect b="b" l="l" r="r" t="t"/>
              <a:pathLst>
                <a:path extrusionOk="0" h="4" w="5">
                  <a:moveTo>
                    <a:pt x="1" y="0"/>
                  </a:moveTo>
                  <a:cubicBezTo>
                    <a:pt x="1" y="1"/>
                    <a:pt x="0" y="3"/>
                    <a:pt x="0" y="4"/>
                  </a:cubicBezTo>
                  <a:cubicBezTo>
                    <a:pt x="3" y="3"/>
                    <a:pt x="2" y="1"/>
                    <a:pt x="5" y="1"/>
                  </a:cubicBezTo>
                  <a:cubicBezTo>
                    <a:pt x="4" y="1"/>
                    <a:pt x="2" y="1"/>
                    <a:pt x="1"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1" name="Google Shape;121;p2"/>
            <p:cNvSpPr/>
            <p:nvPr/>
          </p:nvSpPr>
          <p:spPr>
            <a:xfrm>
              <a:off x="685800" y="6408738"/>
              <a:ext cx="28575" cy="31750"/>
            </a:xfrm>
            <a:custGeom>
              <a:rect b="b" l="l" r="r" t="t"/>
              <a:pathLst>
                <a:path extrusionOk="0" h="10" w="9">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2" name="Google Shape;122;p2"/>
            <p:cNvSpPr/>
            <p:nvPr/>
          </p:nvSpPr>
          <p:spPr>
            <a:xfrm>
              <a:off x="371475" y="6507163"/>
              <a:ext cx="38100" cy="50800"/>
            </a:xfrm>
            <a:custGeom>
              <a:rect b="b" l="l" r="r" t="t"/>
              <a:pathLst>
                <a:path extrusionOk="0" h="16" w="12">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3" name="Google Shape;123;p2"/>
            <p:cNvSpPr/>
            <p:nvPr/>
          </p:nvSpPr>
          <p:spPr>
            <a:xfrm>
              <a:off x="403225" y="6300788"/>
              <a:ext cx="12700" cy="31750"/>
            </a:xfrm>
            <a:custGeom>
              <a:rect b="b" l="l" r="r" t="t"/>
              <a:pathLst>
                <a:path extrusionOk="0" h="10" w="4">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4" name="Google Shape;124;p2"/>
            <p:cNvSpPr/>
            <p:nvPr/>
          </p:nvSpPr>
          <p:spPr>
            <a:xfrm>
              <a:off x="371475" y="6507163"/>
              <a:ext cx="9525" cy="12700"/>
            </a:xfrm>
            <a:custGeom>
              <a:rect b="b" l="l" r="r" t="t"/>
              <a:pathLst>
                <a:path extrusionOk="0" h="4" w="3">
                  <a:moveTo>
                    <a:pt x="3" y="0"/>
                  </a:moveTo>
                  <a:cubicBezTo>
                    <a:pt x="2" y="0"/>
                    <a:pt x="2" y="0"/>
                    <a:pt x="1" y="0"/>
                  </a:cubicBezTo>
                  <a:cubicBezTo>
                    <a:pt x="1" y="1"/>
                    <a:pt x="0" y="2"/>
                    <a:pt x="0" y="4"/>
                  </a:cubicBezTo>
                  <a:cubicBezTo>
                    <a:pt x="3" y="4"/>
                    <a:pt x="3" y="2"/>
                    <a:pt x="3"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5" name="Google Shape;125;p2"/>
            <p:cNvSpPr/>
            <p:nvPr/>
          </p:nvSpPr>
          <p:spPr>
            <a:xfrm>
              <a:off x="330200" y="6288088"/>
              <a:ext cx="19050" cy="38100"/>
            </a:xfrm>
            <a:custGeom>
              <a:rect b="b" l="l" r="r" t="t"/>
              <a:pathLst>
                <a:path extrusionOk="0" h="12" w="6">
                  <a:moveTo>
                    <a:pt x="6" y="4"/>
                  </a:moveTo>
                  <a:cubicBezTo>
                    <a:pt x="0" y="0"/>
                    <a:pt x="2" y="9"/>
                    <a:pt x="2" y="12"/>
                  </a:cubicBezTo>
                  <a:cubicBezTo>
                    <a:pt x="4" y="10"/>
                    <a:pt x="5" y="7"/>
                    <a:pt x="6" y="4"/>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6" name="Google Shape;126;p2"/>
            <p:cNvSpPr/>
            <p:nvPr/>
          </p:nvSpPr>
          <p:spPr>
            <a:xfrm>
              <a:off x="342900" y="6564313"/>
              <a:ext cx="31750" cy="50800"/>
            </a:xfrm>
            <a:custGeom>
              <a:rect b="b" l="l" r="r" t="t"/>
              <a:pathLst>
                <a:path extrusionOk="0" h="16" w="10">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7" name="Google Shape;127;p2"/>
            <p:cNvSpPr/>
            <p:nvPr/>
          </p:nvSpPr>
          <p:spPr>
            <a:xfrm>
              <a:off x="269875" y="6367463"/>
              <a:ext cx="25400" cy="66675"/>
            </a:xfrm>
            <a:custGeom>
              <a:rect b="b" l="l" r="r" t="t"/>
              <a:pathLst>
                <a:path extrusionOk="0" h="21" w="8">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8" name="Google Shape;128;p2"/>
            <p:cNvSpPr/>
            <p:nvPr/>
          </p:nvSpPr>
          <p:spPr>
            <a:xfrm>
              <a:off x="482600" y="6853238"/>
              <a:ext cx="0" cy="3175"/>
            </a:xfrm>
            <a:custGeom>
              <a:rect b="b" l="l" r="r" t="t"/>
              <a:pathLst>
                <a:path extrusionOk="0" h="1" w="120000">
                  <a:moveTo>
                    <a:pt x="0" y="0"/>
                  </a:moveTo>
                  <a:cubicBezTo>
                    <a:pt x="0" y="0"/>
                    <a:pt x="0" y="1"/>
                    <a:pt x="0" y="1"/>
                  </a:cubicBezTo>
                  <a:cubicBezTo>
                    <a:pt x="0" y="1"/>
                    <a:pt x="0" y="1"/>
                    <a:pt x="0" y="1"/>
                  </a:cubicBezTo>
                  <a:cubicBezTo>
                    <a:pt x="0" y="1"/>
                    <a:pt x="0" y="0"/>
                    <a:pt x="0"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29" name="Google Shape;129;p2"/>
            <p:cNvSpPr/>
            <p:nvPr/>
          </p:nvSpPr>
          <p:spPr>
            <a:xfrm>
              <a:off x="752475" y="6405563"/>
              <a:ext cx="977900" cy="454025"/>
            </a:xfrm>
            <a:custGeom>
              <a:rect b="b" l="l" r="r" t="t"/>
              <a:pathLst>
                <a:path extrusionOk="0" h="143" w="308">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0" name="Google Shape;130;p2"/>
            <p:cNvSpPr/>
            <p:nvPr/>
          </p:nvSpPr>
          <p:spPr>
            <a:xfrm>
              <a:off x="1489075" y="6821488"/>
              <a:ext cx="88900" cy="34925"/>
            </a:xfrm>
            <a:custGeom>
              <a:rect b="b" l="l" r="r" t="t"/>
              <a:pathLst>
                <a:path extrusionOk="0" h="11" w="28">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1" name="Google Shape;131;p2"/>
            <p:cNvSpPr/>
            <p:nvPr/>
          </p:nvSpPr>
          <p:spPr>
            <a:xfrm>
              <a:off x="1558925" y="6811963"/>
              <a:ext cx="101600" cy="44450"/>
            </a:xfrm>
            <a:custGeom>
              <a:rect b="b" l="l" r="r" t="t"/>
              <a:pathLst>
                <a:path extrusionOk="0" h="14" w="32">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2" name="Google Shape;132;p2"/>
            <p:cNvSpPr/>
            <p:nvPr/>
          </p:nvSpPr>
          <p:spPr>
            <a:xfrm>
              <a:off x="34925" y="6735763"/>
              <a:ext cx="123825" cy="120650"/>
            </a:xfrm>
            <a:custGeom>
              <a:rect b="b" l="l" r="r" t="t"/>
              <a:pathLst>
                <a:path extrusionOk="0" h="38" w="39">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3" name="Google Shape;133;p2"/>
            <p:cNvSpPr/>
            <p:nvPr/>
          </p:nvSpPr>
          <p:spPr>
            <a:xfrm>
              <a:off x="1428750" y="6415088"/>
              <a:ext cx="835025" cy="441325"/>
            </a:xfrm>
            <a:custGeom>
              <a:rect b="b" l="l" r="r" t="t"/>
              <a:pathLst>
                <a:path extrusionOk="0" h="139" w="263">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4" name="Google Shape;134;p2"/>
            <p:cNvSpPr/>
            <p:nvPr/>
          </p:nvSpPr>
          <p:spPr>
            <a:xfrm>
              <a:off x="133350" y="6818313"/>
              <a:ext cx="41275" cy="38100"/>
            </a:xfrm>
            <a:custGeom>
              <a:rect b="b" l="l" r="r" t="t"/>
              <a:pathLst>
                <a:path extrusionOk="0" h="12" w="13">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5" name="Google Shape;135;p2"/>
            <p:cNvSpPr/>
            <p:nvPr/>
          </p:nvSpPr>
          <p:spPr>
            <a:xfrm>
              <a:off x="1244600" y="6853238"/>
              <a:ext cx="9525" cy="3175"/>
            </a:xfrm>
            <a:custGeom>
              <a:rect b="b" l="l" r="r" t="t"/>
              <a:pathLst>
                <a:path extrusionOk="0" h="1" w="3">
                  <a:moveTo>
                    <a:pt x="0" y="1"/>
                  </a:moveTo>
                  <a:cubicBezTo>
                    <a:pt x="3" y="1"/>
                    <a:pt x="3" y="1"/>
                    <a:pt x="3" y="1"/>
                  </a:cubicBezTo>
                  <a:cubicBezTo>
                    <a:pt x="2" y="0"/>
                    <a:pt x="1" y="0"/>
                    <a:pt x="0" y="1"/>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6" name="Google Shape;136;p2"/>
            <p:cNvSpPr/>
            <p:nvPr/>
          </p:nvSpPr>
          <p:spPr>
            <a:xfrm>
              <a:off x="1177925" y="6684963"/>
              <a:ext cx="295275" cy="171450"/>
            </a:xfrm>
            <a:custGeom>
              <a:rect b="b" l="l" r="r" t="t"/>
              <a:pathLst>
                <a:path extrusionOk="0" h="54" w="93">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7" name="Google Shape;137;p2"/>
            <p:cNvSpPr/>
            <p:nvPr/>
          </p:nvSpPr>
          <p:spPr>
            <a:xfrm>
              <a:off x="6350" y="5662613"/>
              <a:ext cx="803275" cy="1193800"/>
            </a:xfrm>
            <a:custGeom>
              <a:rect b="b" l="l" r="r" t="t"/>
              <a:pathLst>
                <a:path extrusionOk="0" h="376" w="253">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8" name="Google Shape;138;p2"/>
            <p:cNvSpPr/>
            <p:nvPr/>
          </p:nvSpPr>
          <p:spPr>
            <a:xfrm>
              <a:off x="0" y="6542088"/>
              <a:ext cx="146050" cy="314325"/>
            </a:xfrm>
            <a:custGeom>
              <a:rect b="b" l="l" r="r" t="t"/>
              <a:pathLst>
                <a:path extrusionOk="0" h="99" w="46">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39" name="Google Shape;139;p2"/>
            <p:cNvSpPr/>
            <p:nvPr/>
          </p:nvSpPr>
          <p:spPr>
            <a:xfrm>
              <a:off x="1765300" y="6786563"/>
              <a:ext cx="95250" cy="66675"/>
            </a:xfrm>
            <a:custGeom>
              <a:rect b="b" l="l" r="r" t="t"/>
              <a:pathLst>
                <a:path extrusionOk="0" h="21" w="30">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0" name="Google Shape;140;p2"/>
            <p:cNvSpPr/>
            <p:nvPr/>
          </p:nvSpPr>
          <p:spPr>
            <a:xfrm>
              <a:off x="1654175" y="6804978"/>
              <a:ext cx="82550" cy="50800"/>
            </a:xfrm>
            <a:custGeom>
              <a:rect b="b" l="l" r="r" t="t"/>
              <a:pathLst>
                <a:path extrusionOk="0" h="16" w="2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rgbClr val="ED6D0C"/>
                </a:gs>
                <a:gs pos="100000">
                  <a:srgbClr val="ED6D0C"/>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sp>
        <p:nvSpPr>
          <p:cNvPr id="141" name="Google Shape;141;p2"/>
          <p:cNvSpPr/>
          <p:nvPr/>
        </p:nvSpPr>
        <p:spPr>
          <a:xfrm>
            <a:off x="7588639" y="5129214"/>
            <a:ext cx="4606538" cy="1730375"/>
          </a:xfrm>
          <a:custGeom>
            <a:rect b="b" l="l" r="r" t="t"/>
            <a:pathLst>
              <a:path extrusionOk="0" h="545" w="1451">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rgbClr val="EEF2BE"/>
          </a:soli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2" name="Google Shape;142;p2"/>
          <p:cNvSpPr/>
          <p:nvPr/>
        </p:nvSpPr>
        <p:spPr>
          <a:xfrm>
            <a:off x="8061838" y="5243514"/>
            <a:ext cx="4133339" cy="1616075"/>
          </a:xfrm>
          <a:custGeom>
            <a:rect b="b" l="l" r="r" t="t"/>
            <a:pathLst>
              <a:path extrusionOk="0" h="509" w="1302">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rgbClr val="D0600B"/>
              </a:gs>
              <a:gs pos="37000">
                <a:srgbClr val="F3842E"/>
              </a:gs>
              <a:gs pos="100000">
                <a:srgbClr val="F59349"/>
              </a:gs>
            </a:gsLst>
            <a:lin ang="0" scaled="0"/>
          </a:gra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nvGrpSpPr>
          <p:cNvPr id="143" name="Google Shape;143;p2"/>
          <p:cNvGrpSpPr/>
          <p:nvPr/>
        </p:nvGrpSpPr>
        <p:grpSpPr>
          <a:xfrm>
            <a:off x="9068576" y="5339715"/>
            <a:ext cx="3126601" cy="1561148"/>
            <a:chOff x="9066213" y="5339715"/>
            <a:chExt cx="3125787" cy="1561148"/>
          </a:xfrm>
        </p:grpSpPr>
        <p:sp>
          <p:nvSpPr>
            <p:cNvPr id="144" name="Google Shape;144;p2"/>
            <p:cNvSpPr/>
            <p:nvPr/>
          </p:nvSpPr>
          <p:spPr>
            <a:xfrm>
              <a:off x="11388725" y="5741988"/>
              <a:ext cx="101600" cy="53975"/>
            </a:xfrm>
            <a:custGeom>
              <a:rect b="b" l="l" r="r" t="t"/>
              <a:pathLst>
                <a:path extrusionOk="0" h="17" w="32">
                  <a:moveTo>
                    <a:pt x="0" y="15"/>
                  </a:moveTo>
                  <a:cubicBezTo>
                    <a:pt x="9" y="17"/>
                    <a:pt x="28" y="17"/>
                    <a:pt x="32" y="8"/>
                  </a:cubicBezTo>
                  <a:cubicBezTo>
                    <a:pt x="26" y="0"/>
                    <a:pt x="4" y="8"/>
                    <a:pt x="0"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5" name="Google Shape;145;p2"/>
            <p:cNvSpPr/>
            <p:nvPr/>
          </p:nvSpPr>
          <p:spPr>
            <a:xfrm>
              <a:off x="10753725" y="5900738"/>
              <a:ext cx="136525" cy="269875"/>
            </a:xfrm>
            <a:custGeom>
              <a:rect b="b" l="l" r="r" t="t"/>
              <a:pathLst>
                <a:path extrusionOk="0" h="85" w="43">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6" name="Google Shape;146;p2"/>
            <p:cNvSpPr/>
            <p:nvPr/>
          </p:nvSpPr>
          <p:spPr>
            <a:xfrm>
              <a:off x="11534775" y="5719763"/>
              <a:ext cx="69850" cy="53975"/>
            </a:xfrm>
            <a:custGeom>
              <a:rect b="b" l="l" r="r" t="t"/>
              <a:pathLst>
                <a:path extrusionOk="0" h="17" w="22">
                  <a:moveTo>
                    <a:pt x="22" y="11"/>
                  </a:moveTo>
                  <a:cubicBezTo>
                    <a:pt x="21" y="0"/>
                    <a:pt x="2" y="7"/>
                    <a:pt x="0" y="13"/>
                  </a:cubicBezTo>
                  <a:cubicBezTo>
                    <a:pt x="7" y="17"/>
                    <a:pt x="16" y="13"/>
                    <a:pt x="22"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7" name="Google Shape;147;p2"/>
            <p:cNvSpPr/>
            <p:nvPr/>
          </p:nvSpPr>
          <p:spPr>
            <a:xfrm>
              <a:off x="11744325" y="5875338"/>
              <a:ext cx="57150" cy="44450"/>
            </a:xfrm>
            <a:custGeom>
              <a:rect b="b" l="l" r="r" t="t"/>
              <a:pathLst>
                <a:path extrusionOk="0" h="14" w="18">
                  <a:moveTo>
                    <a:pt x="1" y="11"/>
                  </a:moveTo>
                  <a:cubicBezTo>
                    <a:pt x="9" y="10"/>
                    <a:pt x="15" y="14"/>
                    <a:pt x="18" y="8"/>
                  </a:cubicBezTo>
                  <a:cubicBezTo>
                    <a:pt x="14" y="7"/>
                    <a:pt x="0" y="0"/>
                    <a:pt x="1"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8" name="Google Shape;148;p2"/>
            <p:cNvSpPr/>
            <p:nvPr/>
          </p:nvSpPr>
          <p:spPr>
            <a:xfrm>
              <a:off x="11623675" y="5875338"/>
              <a:ext cx="66675" cy="47625"/>
            </a:xfrm>
            <a:custGeom>
              <a:rect b="b" l="l" r="r" t="t"/>
              <a:pathLst>
                <a:path extrusionOk="0" h="15" w="21">
                  <a:moveTo>
                    <a:pt x="3" y="12"/>
                  </a:moveTo>
                  <a:cubicBezTo>
                    <a:pt x="9" y="15"/>
                    <a:pt x="15" y="12"/>
                    <a:pt x="21" y="11"/>
                  </a:cubicBezTo>
                  <a:cubicBezTo>
                    <a:pt x="21" y="3"/>
                    <a:pt x="0" y="0"/>
                    <a:pt x="3"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49" name="Google Shape;149;p2"/>
            <p:cNvSpPr/>
            <p:nvPr/>
          </p:nvSpPr>
          <p:spPr>
            <a:xfrm>
              <a:off x="11766550" y="5726113"/>
              <a:ext cx="60325" cy="41275"/>
            </a:xfrm>
            <a:custGeom>
              <a:rect b="b" l="l" r="r" t="t"/>
              <a:pathLst>
                <a:path extrusionOk="0" h="13" w="19">
                  <a:moveTo>
                    <a:pt x="3" y="13"/>
                  </a:moveTo>
                  <a:cubicBezTo>
                    <a:pt x="9" y="13"/>
                    <a:pt x="14" y="11"/>
                    <a:pt x="19" y="7"/>
                  </a:cubicBezTo>
                  <a:cubicBezTo>
                    <a:pt x="13" y="6"/>
                    <a:pt x="0" y="0"/>
                    <a:pt x="3" y="1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0" name="Google Shape;150;p2"/>
            <p:cNvSpPr/>
            <p:nvPr/>
          </p:nvSpPr>
          <p:spPr>
            <a:xfrm>
              <a:off x="11649075" y="5716588"/>
              <a:ext cx="79375" cy="41275"/>
            </a:xfrm>
            <a:custGeom>
              <a:rect b="b" l="l" r="r" t="t"/>
              <a:pathLst>
                <a:path extrusionOk="0" h="13" w="25">
                  <a:moveTo>
                    <a:pt x="0" y="12"/>
                  </a:moveTo>
                  <a:cubicBezTo>
                    <a:pt x="9" y="13"/>
                    <a:pt x="22" y="13"/>
                    <a:pt x="25" y="7"/>
                  </a:cubicBezTo>
                  <a:cubicBezTo>
                    <a:pt x="19" y="2"/>
                    <a:pt x="0" y="0"/>
                    <a:pt x="0"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1" name="Google Shape;151;p2"/>
            <p:cNvSpPr/>
            <p:nvPr/>
          </p:nvSpPr>
          <p:spPr>
            <a:xfrm>
              <a:off x="11820525" y="6129338"/>
              <a:ext cx="31750" cy="25400"/>
            </a:xfrm>
            <a:custGeom>
              <a:rect b="b" l="l" r="r" t="t"/>
              <a:pathLst>
                <a:path extrusionOk="0" h="8" w="10">
                  <a:moveTo>
                    <a:pt x="0" y="4"/>
                  </a:moveTo>
                  <a:cubicBezTo>
                    <a:pt x="2" y="6"/>
                    <a:pt x="5" y="8"/>
                    <a:pt x="10" y="8"/>
                  </a:cubicBezTo>
                  <a:cubicBezTo>
                    <a:pt x="10" y="4"/>
                    <a:pt x="2"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2" name="Google Shape;152;p2"/>
            <p:cNvSpPr/>
            <p:nvPr/>
          </p:nvSpPr>
          <p:spPr>
            <a:xfrm>
              <a:off x="11347450" y="5916613"/>
              <a:ext cx="101600" cy="57150"/>
            </a:xfrm>
            <a:custGeom>
              <a:rect b="b" l="l" r="r" t="t"/>
              <a:pathLst>
                <a:path extrusionOk="0" h="18" w="32">
                  <a:moveTo>
                    <a:pt x="0" y="11"/>
                  </a:moveTo>
                  <a:cubicBezTo>
                    <a:pt x="4" y="18"/>
                    <a:pt x="29" y="15"/>
                    <a:pt x="32" y="7"/>
                  </a:cubicBezTo>
                  <a:cubicBezTo>
                    <a:pt x="26" y="0"/>
                    <a:pt x="5" y="2"/>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3" name="Google Shape;153;p2"/>
            <p:cNvSpPr/>
            <p:nvPr/>
          </p:nvSpPr>
          <p:spPr>
            <a:xfrm>
              <a:off x="10998200" y="5995988"/>
              <a:ext cx="904875" cy="593725"/>
            </a:xfrm>
            <a:custGeom>
              <a:rect b="b" l="l" r="r" t="t"/>
              <a:pathLst>
                <a:path extrusionOk="0" h="187" w="285">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4" name="Google Shape;154;p2"/>
            <p:cNvSpPr/>
            <p:nvPr/>
          </p:nvSpPr>
          <p:spPr>
            <a:xfrm>
              <a:off x="11750675" y="6129338"/>
              <a:ext cx="28575" cy="19050"/>
            </a:xfrm>
            <a:custGeom>
              <a:rect b="b" l="l" r="r" t="t"/>
              <a:pathLst>
                <a:path extrusionOk="0" h="6" w="9">
                  <a:moveTo>
                    <a:pt x="0" y="4"/>
                  </a:moveTo>
                  <a:cubicBezTo>
                    <a:pt x="2" y="6"/>
                    <a:pt x="9" y="6"/>
                    <a:pt x="9" y="2"/>
                  </a:cubicBezTo>
                  <a:cubicBezTo>
                    <a:pt x="6" y="3"/>
                    <a:pt x="0" y="0"/>
                    <a:pt x="0"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5" name="Google Shape;155;p2"/>
            <p:cNvSpPr/>
            <p:nvPr/>
          </p:nvSpPr>
          <p:spPr>
            <a:xfrm>
              <a:off x="11480800" y="5888038"/>
              <a:ext cx="76200" cy="47625"/>
            </a:xfrm>
            <a:custGeom>
              <a:rect b="b" l="l" r="r" t="t"/>
              <a:pathLst>
                <a:path extrusionOk="0" h="15" w="24">
                  <a:moveTo>
                    <a:pt x="24" y="7"/>
                  </a:moveTo>
                  <a:cubicBezTo>
                    <a:pt x="20" y="0"/>
                    <a:pt x="3" y="4"/>
                    <a:pt x="0" y="10"/>
                  </a:cubicBezTo>
                  <a:cubicBezTo>
                    <a:pt x="5" y="15"/>
                    <a:pt x="22" y="13"/>
                    <a:pt x="24" y="7"/>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6" name="Google Shape;156;p2"/>
            <p:cNvSpPr/>
            <p:nvPr/>
          </p:nvSpPr>
          <p:spPr>
            <a:xfrm>
              <a:off x="9410700" y="6535738"/>
              <a:ext cx="241300" cy="190500"/>
            </a:xfrm>
            <a:custGeom>
              <a:rect b="b" l="l" r="r" t="t"/>
              <a:pathLst>
                <a:path extrusionOk="0" h="60" w="76">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7" name="Google Shape;157;p2"/>
            <p:cNvSpPr/>
            <p:nvPr/>
          </p:nvSpPr>
          <p:spPr>
            <a:xfrm>
              <a:off x="9156700" y="6646863"/>
              <a:ext cx="114300" cy="60325"/>
            </a:xfrm>
            <a:custGeom>
              <a:rect b="b" l="l" r="r" t="t"/>
              <a:pathLst>
                <a:path extrusionOk="0" h="19" w="36">
                  <a:moveTo>
                    <a:pt x="3" y="19"/>
                  </a:moveTo>
                  <a:cubicBezTo>
                    <a:pt x="12" y="14"/>
                    <a:pt x="29" y="19"/>
                    <a:pt x="36" y="13"/>
                  </a:cubicBezTo>
                  <a:cubicBezTo>
                    <a:pt x="31" y="0"/>
                    <a:pt x="0" y="7"/>
                    <a:pt x="3" y="19"/>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8" name="Google Shape;158;p2"/>
            <p:cNvSpPr/>
            <p:nvPr/>
          </p:nvSpPr>
          <p:spPr>
            <a:xfrm>
              <a:off x="9810750" y="6621463"/>
              <a:ext cx="101600" cy="88900"/>
            </a:xfrm>
            <a:custGeom>
              <a:rect b="b" l="l" r="r" t="t"/>
              <a:pathLst>
                <a:path extrusionOk="0" h="28" w="32">
                  <a:moveTo>
                    <a:pt x="32" y="25"/>
                  </a:moveTo>
                  <a:cubicBezTo>
                    <a:pt x="28" y="15"/>
                    <a:pt x="5" y="0"/>
                    <a:pt x="0" y="15"/>
                  </a:cubicBezTo>
                  <a:cubicBezTo>
                    <a:pt x="10" y="18"/>
                    <a:pt x="20" y="28"/>
                    <a:pt x="32" y="2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59" name="Google Shape;159;p2"/>
            <p:cNvSpPr/>
            <p:nvPr/>
          </p:nvSpPr>
          <p:spPr>
            <a:xfrm>
              <a:off x="9734550" y="6761163"/>
              <a:ext cx="85725" cy="98425"/>
            </a:xfrm>
            <a:custGeom>
              <a:rect b="b" l="l" r="r" t="t"/>
              <a:pathLst>
                <a:path extrusionOk="0" h="31" w="27">
                  <a:moveTo>
                    <a:pt x="0" y="11"/>
                  </a:moveTo>
                  <a:cubicBezTo>
                    <a:pt x="8" y="15"/>
                    <a:pt x="23" y="31"/>
                    <a:pt x="27" y="16"/>
                  </a:cubicBezTo>
                  <a:cubicBezTo>
                    <a:pt x="19" y="15"/>
                    <a:pt x="6" y="0"/>
                    <a:pt x="0" y="11"/>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0" name="Google Shape;160;p2"/>
            <p:cNvSpPr/>
            <p:nvPr/>
          </p:nvSpPr>
          <p:spPr>
            <a:xfrm>
              <a:off x="9744075" y="6694488"/>
              <a:ext cx="241300" cy="206375"/>
            </a:xfrm>
            <a:custGeom>
              <a:rect b="b" l="l" r="r" t="t"/>
              <a:pathLst>
                <a:path extrusionOk="0" h="65" w="76">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1" name="Google Shape;161;p2"/>
            <p:cNvSpPr/>
            <p:nvPr/>
          </p:nvSpPr>
          <p:spPr>
            <a:xfrm>
              <a:off x="10233025" y="6764338"/>
              <a:ext cx="136525" cy="98425"/>
            </a:xfrm>
            <a:custGeom>
              <a:rect b="b" l="l" r="r" t="t"/>
              <a:pathLst>
                <a:path extrusionOk="0" h="31" w="43">
                  <a:moveTo>
                    <a:pt x="0" y="5"/>
                  </a:moveTo>
                  <a:cubicBezTo>
                    <a:pt x="3" y="12"/>
                    <a:pt x="11" y="15"/>
                    <a:pt x="18" y="16"/>
                  </a:cubicBezTo>
                  <a:cubicBezTo>
                    <a:pt x="29" y="17"/>
                    <a:pt x="32" y="31"/>
                    <a:pt x="43" y="29"/>
                  </a:cubicBezTo>
                  <a:cubicBezTo>
                    <a:pt x="42" y="12"/>
                    <a:pt x="15" y="0"/>
                    <a:pt x="0" y="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2" name="Google Shape;162;p2"/>
            <p:cNvSpPr/>
            <p:nvPr/>
          </p:nvSpPr>
          <p:spPr>
            <a:xfrm>
              <a:off x="11249025" y="5792788"/>
              <a:ext cx="117475" cy="66675"/>
            </a:xfrm>
            <a:custGeom>
              <a:rect b="b" l="l" r="r" t="t"/>
              <a:pathLst>
                <a:path extrusionOk="0" h="21" w="37">
                  <a:moveTo>
                    <a:pt x="37" y="4"/>
                  </a:moveTo>
                  <a:cubicBezTo>
                    <a:pt x="24" y="0"/>
                    <a:pt x="6" y="6"/>
                    <a:pt x="0" y="20"/>
                  </a:cubicBezTo>
                  <a:cubicBezTo>
                    <a:pt x="14" y="21"/>
                    <a:pt x="29" y="13"/>
                    <a:pt x="37" y="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3" name="Google Shape;163;p2"/>
            <p:cNvSpPr/>
            <p:nvPr/>
          </p:nvSpPr>
          <p:spPr>
            <a:xfrm>
              <a:off x="11141075" y="5751513"/>
              <a:ext cx="69850" cy="34925"/>
            </a:xfrm>
            <a:custGeom>
              <a:rect b="b" l="l" r="r" t="t"/>
              <a:pathLst>
                <a:path extrusionOk="0" h="11" w="22">
                  <a:moveTo>
                    <a:pt x="22" y="0"/>
                  </a:moveTo>
                  <a:cubicBezTo>
                    <a:pt x="14" y="4"/>
                    <a:pt x="7" y="7"/>
                    <a:pt x="0" y="11"/>
                  </a:cubicBezTo>
                  <a:cubicBezTo>
                    <a:pt x="8" y="10"/>
                    <a:pt x="15" y="5"/>
                    <a:pt x="22"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4" name="Google Shape;164;p2"/>
            <p:cNvSpPr/>
            <p:nvPr/>
          </p:nvSpPr>
          <p:spPr>
            <a:xfrm>
              <a:off x="12141200" y="5722938"/>
              <a:ext cx="38100" cy="60325"/>
            </a:xfrm>
            <a:custGeom>
              <a:rect b="b" l="l" r="r" t="t"/>
              <a:pathLst>
                <a:path extrusionOk="0" h="19" w="12">
                  <a:moveTo>
                    <a:pt x="12" y="14"/>
                  </a:moveTo>
                  <a:cubicBezTo>
                    <a:pt x="9" y="11"/>
                    <a:pt x="4" y="0"/>
                    <a:pt x="0" y="7"/>
                  </a:cubicBezTo>
                  <a:cubicBezTo>
                    <a:pt x="3" y="9"/>
                    <a:pt x="7" y="19"/>
                    <a:pt x="12" y="14"/>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5" name="Google Shape;165;p2"/>
            <p:cNvSpPr/>
            <p:nvPr/>
          </p:nvSpPr>
          <p:spPr>
            <a:xfrm>
              <a:off x="11347450" y="6764338"/>
              <a:ext cx="47625" cy="79375"/>
            </a:xfrm>
            <a:custGeom>
              <a:rect b="b" l="l" r="r" t="t"/>
              <a:pathLst>
                <a:path extrusionOk="0" h="25" w="15">
                  <a:moveTo>
                    <a:pt x="5" y="0"/>
                  </a:moveTo>
                  <a:cubicBezTo>
                    <a:pt x="0" y="1"/>
                    <a:pt x="3" y="9"/>
                    <a:pt x="2" y="15"/>
                  </a:cubicBezTo>
                  <a:cubicBezTo>
                    <a:pt x="13" y="25"/>
                    <a:pt x="15" y="2"/>
                    <a:pt x="5"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6" name="Google Shape;166;p2"/>
            <p:cNvSpPr/>
            <p:nvPr/>
          </p:nvSpPr>
          <p:spPr>
            <a:xfrm>
              <a:off x="11940540" y="5339715"/>
              <a:ext cx="251460" cy="119698"/>
            </a:xfrm>
            <a:custGeom>
              <a:rect b="b" l="l" r="r" t="t"/>
              <a:pathLst>
                <a:path extrusionOk="0" h="38" w="80">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7" name="Google Shape;167;p2"/>
            <p:cNvSpPr/>
            <p:nvPr/>
          </p:nvSpPr>
          <p:spPr>
            <a:xfrm>
              <a:off x="10956925" y="5406390"/>
              <a:ext cx="1235075" cy="1478598"/>
            </a:xfrm>
            <a:custGeom>
              <a:rect b="b" l="l" r="r" t="t"/>
              <a:pathLst>
                <a:path extrusionOk="0" h="467" w="389">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8" name="Google Shape;168;p2"/>
            <p:cNvSpPr/>
            <p:nvPr/>
          </p:nvSpPr>
          <p:spPr>
            <a:xfrm>
              <a:off x="9066213" y="6475413"/>
              <a:ext cx="1430338" cy="396875"/>
            </a:xfrm>
            <a:custGeom>
              <a:rect b="b" l="l" r="r" t="t"/>
              <a:pathLst>
                <a:path extrusionOk="0" h="125" w="451">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69" name="Google Shape;169;p2"/>
            <p:cNvSpPr/>
            <p:nvPr/>
          </p:nvSpPr>
          <p:spPr>
            <a:xfrm>
              <a:off x="10604500" y="5810250"/>
              <a:ext cx="504825" cy="1049338"/>
            </a:xfrm>
            <a:custGeom>
              <a:rect b="b" l="l" r="r" t="t"/>
              <a:pathLst>
                <a:path extrusionOk="0" h="331" w="159">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0" name="Google Shape;170;p2"/>
            <p:cNvSpPr/>
            <p:nvPr/>
          </p:nvSpPr>
          <p:spPr>
            <a:xfrm>
              <a:off x="10842625" y="5913438"/>
              <a:ext cx="498475" cy="946150"/>
            </a:xfrm>
            <a:custGeom>
              <a:rect b="b" l="l" r="r" t="t"/>
              <a:pathLst>
                <a:path extrusionOk="0" h="298" w="157">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1" name="Google Shape;171;p2"/>
            <p:cNvSpPr/>
            <p:nvPr/>
          </p:nvSpPr>
          <p:spPr>
            <a:xfrm>
              <a:off x="10766425" y="5843588"/>
              <a:ext cx="469900" cy="1016000"/>
            </a:xfrm>
            <a:custGeom>
              <a:rect b="b" l="l" r="r" t="t"/>
              <a:pathLst>
                <a:path extrusionOk="0" h="320" w="148">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2" name="Google Shape;172;p2"/>
            <p:cNvSpPr/>
            <p:nvPr/>
          </p:nvSpPr>
          <p:spPr>
            <a:xfrm>
              <a:off x="11861800" y="6573838"/>
              <a:ext cx="95250" cy="285750"/>
            </a:xfrm>
            <a:custGeom>
              <a:rect b="b" l="l" r="r" t="t"/>
              <a:pathLst>
                <a:path extrusionOk="0" h="90" w="3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3" name="Google Shape;173;p2"/>
            <p:cNvSpPr/>
            <p:nvPr/>
          </p:nvSpPr>
          <p:spPr>
            <a:xfrm>
              <a:off x="10121900" y="6831013"/>
              <a:ext cx="60325" cy="28575"/>
            </a:xfrm>
            <a:custGeom>
              <a:rect b="b" l="l" r="r" t="t"/>
              <a:pathLst>
                <a:path extrusionOk="0" h="9" w="19">
                  <a:moveTo>
                    <a:pt x="0" y="0"/>
                  </a:moveTo>
                  <a:cubicBezTo>
                    <a:pt x="0" y="3"/>
                    <a:pt x="2" y="6"/>
                    <a:pt x="4" y="9"/>
                  </a:cubicBezTo>
                  <a:cubicBezTo>
                    <a:pt x="19" y="9"/>
                    <a:pt x="19" y="9"/>
                    <a:pt x="19" y="9"/>
                  </a:cubicBezTo>
                  <a:cubicBezTo>
                    <a:pt x="13" y="6"/>
                    <a:pt x="8" y="2"/>
                    <a:pt x="0" y="0"/>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4" name="Google Shape;174;p2"/>
            <p:cNvSpPr/>
            <p:nvPr/>
          </p:nvSpPr>
          <p:spPr>
            <a:xfrm>
              <a:off x="10163175" y="6773863"/>
              <a:ext cx="168275" cy="85725"/>
            </a:xfrm>
            <a:custGeom>
              <a:rect b="b" l="l" r="r" t="t"/>
              <a:pathLst>
                <a:path extrusionOk="0" h="27" w="53">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adFill>
              <a:gsLst>
                <a:gs pos="0">
                  <a:srgbClr val="EA6C0C"/>
                </a:gs>
                <a:gs pos="100000">
                  <a:srgbClr val="EA6C0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sp>
        <p:nvSpPr>
          <p:cNvPr id="175" name="Google Shape;175;p2"/>
          <p:cNvSpPr/>
          <p:nvPr/>
        </p:nvSpPr>
        <p:spPr>
          <a:xfrm>
            <a:off x="6826441" y="4976813"/>
            <a:ext cx="5368736" cy="1879600"/>
          </a:xfrm>
          <a:custGeom>
            <a:rect b="b" l="l" r="r" t="t"/>
            <a:pathLst>
              <a:path extrusionOk="0" h="592" w="1691">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rgbClr val="494D11"/>
          </a:soli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6" name="Google Shape;176;p2"/>
          <p:cNvSpPr/>
          <p:nvPr/>
        </p:nvSpPr>
        <p:spPr>
          <a:xfrm>
            <a:off x="7477486" y="5110164"/>
            <a:ext cx="4717692" cy="1749425"/>
          </a:xfrm>
          <a:custGeom>
            <a:rect b="b" l="l" r="r" t="t"/>
            <a:pathLst>
              <a:path extrusionOk="0" h="551" w="1486">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rgbClr val="494D11"/>
          </a:soli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nvGrpSpPr>
          <p:cNvPr id="177" name="Google Shape;177;p2"/>
          <p:cNvGrpSpPr/>
          <p:nvPr/>
        </p:nvGrpSpPr>
        <p:grpSpPr>
          <a:xfrm>
            <a:off x="1587" y="3359150"/>
            <a:ext cx="12188824" cy="3976688"/>
            <a:chOff x="6350" y="3359150"/>
            <a:chExt cx="12185650" cy="3976688"/>
          </a:xfrm>
        </p:grpSpPr>
        <p:sp>
          <p:nvSpPr>
            <p:cNvPr id="178" name="Google Shape;178;p2"/>
            <p:cNvSpPr/>
            <p:nvPr/>
          </p:nvSpPr>
          <p:spPr>
            <a:xfrm>
              <a:off x="3675063" y="6808788"/>
              <a:ext cx="238125" cy="50800"/>
            </a:xfrm>
            <a:custGeom>
              <a:rect b="b" l="l" r="r" t="t"/>
              <a:pathLst>
                <a:path extrusionOk="0" h="16" w="75">
                  <a:moveTo>
                    <a:pt x="0" y="0"/>
                  </a:moveTo>
                  <a:cubicBezTo>
                    <a:pt x="48" y="16"/>
                    <a:pt x="48" y="16"/>
                    <a:pt x="48" y="16"/>
                  </a:cubicBezTo>
                  <a:cubicBezTo>
                    <a:pt x="75" y="16"/>
                    <a:pt x="75" y="16"/>
                    <a:pt x="75" y="16"/>
                  </a:cubicBezTo>
                  <a:cubicBezTo>
                    <a:pt x="49" y="11"/>
                    <a:pt x="24" y="6"/>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79" name="Google Shape;179;p2"/>
            <p:cNvSpPr/>
            <p:nvPr/>
          </p:nvSpPr>
          <p:spPr>
            <a:xfrm>
              <a:off x="6350" y="3359150"/>
              <a:ext cx="12185650" cy="3976688"/>
            </a:xfrm>
            <a:custGeom>
              <a:rect b="b" l="l" r="r" t="t"/>
              <a:pathLst>
                <a:path extrusionOk="0" h="1252" w="3839">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80" name="Google Shape;180;p2"/>
            <p:cNvSpPr/>
            <p:nvPr/>
          </p:nvSpPr>
          <p:spPr>
            <a:xfrm>
              <a:off x="3201988" y="6656388"/>
              <a:ext cx="825500" cy="203200"/>
            </a:xfrm>
            <a:custGeom>
              <a:rect b="b" l="l" r="r" t="t"/>
              <a:pathLst>
                <a:path extrusionOk="0" h="64" w="260">
                  <a:moveTo>
                    <a:pt x="0" y="0"/>
                  </a:moveTo>
                  <a:cubicBezTo>
                    <a:pt x="196" y="64"/>
                    <a:pt x="196" y="64"/>
                    <a:pt x="196" y="64"/>
                  </a:cubicBezTo>
                  <a:cubicBezTo>
                    <a:pt x="260" y="64"/>
                    <a:pt x="260" y="64"/>
                    <a:pt x="260" y="64"/>
                  </a:cubicBezTo>
                  <a:cubicBezTo>
                    <a:pt x="150" y="44"/>
                    <a:pt x="63" y="20"/>
                    <a:pt x="0" y="0"/>
                  </a:cubicBezTo>
                  <a:close/>
                </a:path>
              </a:pathLst>
            </a:custGeom>
            <a:solidFill>
              <a:srgbClr val="494D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grpSp>
      <p:sp>
        <p:nvSpPr>
          <p:cNvPr id="181" name="Google Shape;181;p2"/>
          <p:cNvSpPr txBox="1"/>
          <p:nvPr>
            <p:ph type="ctrTitle"/>
          </p:nvPr>
        </p:nvSpPr>
        <p:spPr>
          <a:xfrm>
            <a:off x="1522808" y="685800"/>
            <a:ext cx="9146382" cy="28956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2"/>
              <a:buFont typeface="Constantia"/>
              <a:buNone/>
              <a:defRPr b="1" i="0" sz="6601"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2" name="Google Shape;182;p2"/>
          <p:cNvSpPr txBox="1"/>
          <p:nvPr>
            <p:ph idx="1" type="subTitle"/>
          </p:nvPr>
        </p:nvSpPr>
        <p:spPr>
          <a:xfrm>
            <a:off x="1522808" y="3657599"/>
            <a:ext cx="9146382" cy="1319214"/>
          </a:xfrm>
          <a:prstGeom prst="rect">
            <a:avLst/>
          </a:prstGeom>
          <a:noFill/>
          <a:ln>
            <a:noFill/>
          </a:ln>
        </p:spPr>
        <p:txBody>
          <a:bodyPr anchorCtr="0" anchor="t" bIns="45700" lIns="0" spcFirstLastPara="1" rIns="91425" wrap="square" tIns="45700"/>
          <a:lstStyle>
            <a:lvl1pPr lvl="0" marR="0" rtl="0" algn="l">
              <a:lnSpc>
                <a:spcPct val="90000"/>
              </a:lnSpc>
              <a:spcBef>
                <a:spcPts val="1801"/>
              </a:spcBef>
              <a:spcAft>
                <a:spcPts val="0"/>
              </a:spcAft>
              <a:buClr>
                <a:schemeClr val="lt1"/>
              </a:buClr>
              <a:buSzPts val="2801"/>
              <a:buFont typeface="Arial"/>
              <a:buNone/>
              <a:defRPr b="0" i="0" sz="2801" u="none" cap="none" strike="noStrike">
                <a:solidFill>
                  <a:schemeClr val="lt1"/>
                </a:solidFill>
                <a:latin typeface="Constantia"/>
                <a:ea typeface="Constantia"/>
                <a:cs typeface="Constantia"/>
                <a:sym typeface="Constantia"/>
              </a:defRPr>
            </a:lvl1pPr>
            <a:lvl2pPr lvl="1" marR="0" rtl="0" algn="ctr">
              <a:lnSpc>
                <a:spcPct val="90000"/>
              </a:lnSpc>
              <a:spcBef>
                <a:spcPts val="1200"/>
              </a:spcBef>
              <a:spcAft>
                <a:spcPts val="0"/>
              </a:spcAft>
              <a:buClr>
                <a:schemeClr val="lt1"/>
              </a:buClr>
              <a:buSzPts val="2201"/>
              <a:buFont typeface="Arial"/>
              <a:buNone/>
              <a:defRPr b="0" i="0" sz="2201" u="none" cap="none" strike="noStrike">
                <a:solidFill>
                  <a:schemeClr val="lt1"/>
                </a:solidFill>
                <a:latin typeface="Constantia"/>
                <a:ea typeface="Constantia"/>
                <a:cs typeface="Constantia"/>
                <a:sym typeface="Constantia"/>
              </a:defRPr>
            </a:lvl2pPr>
            <a:lvl3pPr lvl="2" marR="0" rtl="0" algn="ctr">
              <a:lnSpc>
                <a:spcPct val="90000"/>
              </a:lnSpc>
              <a:spcBef>
                <a:spcPts val="1000"/>
              </a:spcBef>
              <a:spcAft>
                <a:spcPts val="0"/>
              </a:spcAft>
              <a:buClr>
                <a:schemeClr val="lt1"/>
              </a:buClr>
              <a:buSzPts val="1801"/>
              <a:buFont typeface="Arial"/>
              <a:buNone/>
              <a:defRPr b="0" i="0" sz="1801" u="none" cap="none" strike="noStrike">
                <a:solidFill>
                  <a:schemeClr val="lt1"/>
                </a:solidFill>
                <a:latin typeface="Constantia"/>
                <a:ea typeface="Constantia"/>
                <a:cs typeface="Constantia"/>
                <a:sym typeface="Constantia"/>
              </a:defRPr>
            </a:lvl3pPr>
            <a:lvl4pPr lvl="3" marR="0" rtl="0" algn="ctr">
              <a:lnSpc>
                <a:spcPct val="90000"/>
              </a:lnSpc>
              <a:spcBef>
                <a:spcPts val="8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4pPr>
            <a:lvl5pPr lvl="4" marR="0" rtl="0" algn="ctr">
              <a:lnSpc>
                <a:spcPct val="90000"/>
              </a:lnSpc>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5pPr>
            <a:lvl6pPr lvl="5"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6pPr>
            <a:lvl7pPr lvl="6"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7pPr>
            <a:lvl8pPr lvl="7"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8pPr>
            <a:lvl9pPr lvl="8" marR="0" rtl="0" algn="ctr">
              <a:spcBef>
                <a:spcPts val="6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4" name="Shape 234"/>
        <p:cNvGrpSpPr/>
        <p:nvPr/>
      </p:nvGrpSpPr>
      <p:grpSpPr>
        <a:xfrm>
          <a:off x="0" y="0"/>
          <a:ext cx="0" cy="0"/>
          <a:chOff x="0" y="0"/>
          <a:chExt cx="0" cy="0"/>
        </a:xfrm>
      </p:grpSpPr>
      <p:sp>
        <p:nvSpPr>
          <p:cNvPr id="235" name="Google Shape;235;p11"/>
          <p:cNvSpPr txBox="1"/>
          <p:nvPr>
            <p:ph type="title"/>
          </p:nvPr>
        </p:nvSpPr>
        <p:spPr>
          <a:xfrm>
            <a:off x="1522808"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36" name="Google Shape;236;p11"/>
          <p:cNvSpPr txBox="1"/>
          <p:nvPr>
            <p:ph idx="1" type="body"/>
          </p:nvPr>
        </p:nvSpPr>
        <p:spPr>
          <a:xfrm rot="5400000">
            <a:off x="4000499" y="-648891"/>
            <a:ext cx="4191000" cy="9146382"/>
          </a:xfrm>
          <a:prstGeom prst="rect">
            <a:avLst/>
          </a:prstGeom>
          <a:noFill/>
          <a:ln>
            <a:noFill/>
          </a:ln>
        </p:spPr>
        <p:txBody>
          <a:bodyPr anchorCtr="0" anchor="t" bIns="45700" lIns="91425" spcFirstLastPara="1" rIns="91425" wrap="square" tIns="45700"/>
          <a:lstStyle>
            <a:lvl1pPr indent="-381063" lvl="0" marL="457200" marR="0" rtl="0" algn="l">
              <a:lnSpc>
                <a:spcPct val="90000"/>
              </a:lnSpc>
              <a:spcBef>
                <a:spcPts val="1801"/>
              </a:spcBef>
              <a:spcAft>
                <a:spcPts val="0"/>
              </a:spcAft>
              <a:buClr>
                <a:schemeClr val="lt1"/>
              </a:buClr>
              <a:buSzPts val="2401"/>
              <a:buFont typeface="Arial"/>
              <a:buChar char="•"/>
              <a:defRPr b="0" i="0" sz="2401"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63" lvl="2" marL="1371600" marR="0" rtl="0" algn="l">
              <a:lnSpc>
                <a:spcPct val="90000"/>
              </a:lnSpc>
              <a:spcBef>
                <a:spcPts val="1000"/>
              </a:spcBef>
              <a:spcAft>
                <a:spcPts val="0"/>
              </a:spcAft>
              <a:buClr>
                <a:schemeClr val="lt1"/>
              </a:buClr>
              <a:buSzPts val="1801"/>
              <a:buFont typeface="Arial"/>
              <a:buChar char="•"/>
              <a:defRPr b="0" i="0" sz="1801"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37" name="Google Shape;237;p11"/>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8" name="Google Shape;238;p11"/>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9" name="Google Shape;239;p11"/>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12"/>
          <p:cNvSpPr txBox="1"/>
          <p:nvPr>
            <p:ph type="title"/>
          </p:nvPr>
        </p:nvSpPr>
        <p:spPr>
          <a:xfrm rot="5400000">
            <a:off x="7090569" y="1908969"/>
            <a:ext cx="5897562" cy="26289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42" name="Google Shape;242;p12"/>
          <p:cNvSpPr txBox="1"/>
          <p:nvPr>
            <p:ph idx="1" type="body"/>
          </p:nvPr>
        </p:nvSpPr>
        <p:spPr>
          <a:xfrm rot="5400000">
            <a:off x="1756569" y="-643731"/>
            <a:ext cx="5897562" cy="7734300"/>
          </a:xfrm>
          <a:prstGeom prst="rect">
            <a:avLst/>
          </a:prstGeom>
          <a:noFill/>
          <a:ln>
            <a:noFill/>
          </a:ln>
        </p:spPr>
        <p:txBody>
          <a:bodyPr anchorCtr="0" anchor="t" bIns="45700" lIns="91425" spcFirstLastPara="1" rIns="91425" wrap="square" tIns="45700"/>
          <a:lstStyle>
            <a:lvl1pPr indent="-381063" lvl="0" marL="457200" marR="0" rtl="0" algn="l">
              <a:lnSpc>
                <a:spcPct val="90000"/>
              </a:lnSpc>
              <a:spcBef>
                <a:spcPts val="1801"/>
              </a:spcBef>
              <a:spcAft>
                <a:spcPts val="0"/>
              </a:spcAft>
              <a:buClr>
                <a:schemeClr val="lt1"/>
              </a:buClr>
              <a:buSzPts val="2401"/>
              <a:buFont typeface="Arial"/>
              <a:buChar char="•"/>
              <a:defRPr b="0" i="0" sz="2401"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63" lvl="2" marL="1371600" marR="0" rtl="0" algn="l">
              <a:lnSpc>
                <a:spcPct val="90000"/>
              </a:lnSpc>
              <a:spcBef>
                <a:spcPts val="1000"/>
              </a:spcBef>
              <a:spcAft>
                <a:spcPts val="0"/>
              </a:spcAft>
              <a:buClr>
                <a:schemeClr val="lt1"/>
              </a:buClr>
              <a:buSzPts val="1801"/>
              <a:buFont typeface="Arial"/>
              <a:buChar char="•"/>
              <a:defRPr b="0" i="0" sz="1801"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43" name="Google Shape;243;p12"/>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4" name="Google Shape;244;p12"/>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5" name="Google Shape;245;p12"/>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3" name="Shape 183"/>
        <p:cNvGrpSpPr/>
        <p:nvPr/>
      </p:nvGrpSpPr>
      <p:grpSpPr>
        <a:xfrm>
          <a:off x="0" y="0"/>
          <a:ext cx="0" cy="0"/>
          <a:chOff x="0" y="0"/>
          <a:chExt cx="0" cy="0"/>
        </a:xfrm>
      </p:grpSpPr>
      <p:sp>
        <p:nvSpPr>
          <p:cNvPr id="184" name="Google Shape;184;p3"/>
          <p:cNvSpPr txBox="1"/>
          <p:nvPr>
            <p:ph type="title"/>
          </p:nvPr>
        </p:nvSpPr>
        <p:spPr>
          <a:xfrm>
            <a:off x="1522808"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5" name="Google Shape;185;p3"/>
          <p:cNvSpPr txBox="1"/>
          <p:nvPr>
            <p:ph idx="1" type="body"/>
          </p:nvPr>
        </p:nvSpPr>
        <p:spPr>
          <a:xfrm>
            <a:off x="1522808" y="1828800"/>
            <a:ext cx="9146382" cy="4191000"/>
          </a:xfrm>
          <a:prstGeom prst="rect">
            <a:avLst/>
          </a:prstGeom>
          <a:noFill/>
          <a:ln>
            <a:noFill/>
          </a:ln>
        </p:spPr>
        <p:txBody>
          <a:bodyPr anchorCtr="0" anchor="t" bIns="45700" lIns="91425" spcFirstLastPara="1" rIns="91425" wrap="square" tIns="45700"/>
          <a:lstStyle>
            <a:lvl1pPr indent="-381063" lvl="0" marL="457200" marR="0" rtl="0" algn="l">
              <a:lnSpc>
                <a:spcPct val="90000"/>
              </a:lnSpc>
              <a:spcBef>
                <a:spcPts val="1801"/>
              </a:spcBef>
              <a:spcAft>
                <a:spcPts val="0"/>
              </a:spcAft>
              <a:buClr>
                <a:schemeClr val="lt1"/>
              </a:buClr>
              <a:buSzPts val="2401"/>
              <a:buFont typeface="Arial"/>
              <a:buChar char="•"/>
              <a:defRPr b="0" i="0" sz="2401"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63" lvl="2" marL="1371600" marR="0" rtl="0" algn="l">
              <a:lnSpc>
                <a:spcPct val="90000"/>
              </a:lnSpc>
              <a:spcBef>
                <a:spcPts val="1000"/>
              </a:spcBef>
              <a:spcAft>
                <a:spcPts val="0"/>
              </a:spcAft>
              <a:buClr>
                <a:schemeClr val="lt1"/>
              </a:buClr>
              <a:buSzPts val="1801"/>
              <a:buFont typeface="Arial"/>
              <a:buChar char="•"/>
              <a:defRPr b="0" i="0" sz="1801"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86" name="Google Shape;186;p3"/>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7" name="Google Shape;187;p3"/>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88" name="Google Shape;188;p3"/>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4"/>
          <p:cNvSpPr txBox="1"/>
          <p:nvPr>
            <p:ph type="title"/>
          </p:nvPr>
        </p:nvSpPr>
        <p:spPr>
          <a:xfrm>
            <a:off x="1522810"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1" name="Google Shape;191;p4"/>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2" name="Google Shape;192;p4"/>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3" name="Google Shape;193;p4"/>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5"/>
          <p:cNvSpPr txBox="1"/>
          <p:nvPr>
            <p:ph type="title"/>
          </p:nvPr>
        </p:nvSpPr>
        <p:spPr>
          <a:xfrm>
            <a:off x="1522808" y="1676400"/>
            <a:ext cx="9146382" cy="3200400"/>
          </a:xfrm>
          <a:prstGeom prst="rect">
            <a:avLst/>
          </a:prstGeom>
          <a:noFill/>
          <a:ln>
            <a:noFill/>
          </a:ln>
        </p:spPr>
        <p:txBody>
          <a:bodyPr anchorCtr="0" anchor="b" bIns="45700" lIns="0" spcFirstLastPara="1" rIns="91425" wrap="square" tIns="45700"/>
          <a:lstStyle>
            <a:lvl1pPr lvl="0" marR="0" rtl="0" algn="l">
              <a:lnSpc>
                <a:spcPct val="90000"/>
              </a:lnSpc>
              <a:spcBef>
                <a:spcPts val="0"/>
              </a:spcBef>
              <a:spcAft>
                <a:spcPts val="0"/>
              </a:spcAft>
              <a:buClr>
                <a:schemeClr val="lt1"/>
              </a:buClr>
              <a:buSzPts val="6602"/>
              <a:buFont typeface="Constantia"/>
              <a:buNone/>
              <a:defRPr b="1" i="0" sz="6601"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6" name="Google Shape;196;p5"/>
          <p:cNvSpPr txBox="1"/>
          <p:nvPr>
            <p:ph idx="1" type="body"/>
          </p:nvPr>
        </p:nvSpPr>
        <p:spPr>
          <a:xfrm>
            <a:off x="1522808" y="5029200"/>
            <a:ext cx="9146382" cy="982980"/>
          </a:xfrm>
          <a:prstGeom prst="rect">
            <a:avLst/>
          </a:prstGeom>
          <a:noFill/>
          <a:ln>
            <a:noFill/>
          </a:ln>
        </p:spPr>
        <p:txBody>
          <a:bodyPr anchorCtr="0" anchor="t" bIns="45700" lIns="0" spcFirstLastPara="1" rIns="91425" wrap="square" tIns="45700"/>
          <a:lstStyle>
            <a:lvl1pPr indent="-228600" lvl="0" marL="457200" marR="0" rtl="0" algn="l">
              <a:lnSpc>
                <a:spcPct val="90000"/>
              </a:lnSpc>
              <a:spcBef>
                <a:spcPts val="1801"/>
              </a:spcBef>
              <a:spcAft>
                <a:spcPts val="0"/>
              </a:spcAft>
              <a:buClr>
                <a:schemeClr val="lt1"/>
              </a:buClr>
              <a:buSzPts val="2801"/>
              <a:buFont typeface="Arial"/>
              <a:buNone/>
              <a:defRPr b="0" i="0" sz="2801"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801"/>
              <a:buFont typeface="Arial"/>
              <a:buNone/>
              <a:defRPr b="0" i="0" sz="1801"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400"/>
              <a:buFont typeface="Arial"/>
              <a:buNone/>
              <a:defRPr b="0" i="0" sz="1400" u="none" cap="none" strike="noStrike">
                <a:solidFill>
                  <a:schemeClr val="lt1"/>
                </a:solidFill>
                <a:latin typeface="Constantia"/>
                <a:ea typeface="Constantia"/>
                <a:cs typeface="Constantia"/>
                <a:sym typeface="Constantia"/>
              </a:defRPr>
            </a:lvl9pPr>
          </a:lstStyle>
          <a:p/>
        </p:txBody>
      </p:sp>
      <p:sp>
        <p:nvSpPr>
          <p:cNvPr id="197" name="Google Shape;197;p5"/>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8" name="Google Shape;198;p5"/>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99" name="Google Shape;199;p5"/>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6"/>
          <p:cNvSpPr txBox="1"/>
          <p:nvPr>
            <p:ph type="title"/>
          </p:nvPr>
        </p:nvSpPr>
        <p:spPr>
          <a:xfrm>
            <a:off x="1522808"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02" name="Google Shape;202;p6"/>
          <p:cNvSpPr txBox="1"/>
          <p:nvPr>
            <p:ph idx="1" type="body"/>
          </p:nvPr>
        </p:nvSpPr>
        <p:spPr>
          <a:xfrm>
            <a:off x="1522810" y="1828800"/>
            <a:ext cx="4481727"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1"/>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900" lvl="5" marL="27432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6pPr>
            <a:lvl7pPr indent="-342900" lvl="6" marL="32004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7pPr>
            <a:lvl8pPr indent="-342900" lvl="7" marL="36576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8pPr>
            <a:lvl9pPr indent="-342900" lvl="8" marL="41148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9pPr>
          </a:lstStyle>
          <a:p/>
        </p:txBody>
      </p:sp>
      <p:sp>
        <p:nvSpPr>
          <p:cNvPr id="203" name="Google Shape;203;p6"/>
          <p:cNvSpPr txBox="1"/>
          <p:nvPr>
            <p:ph idx="2" type="body"/>
          </p:nvPr>
        </p:nvSpPr>
        <p:spPr>
          <a:xfrm>
            <a:off x="6187464" y="1828800"/>
            <a:ext cx="4481727" cy="41910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1"/>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42900" lvl="5" marL="27432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6pPr>
            <a:lvl7pPr indent="-342900" lvl="6" marL="32004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7pPr>
            <a:lvl8pPr indent="-342900" lvl="7" marL="36576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8pPr>
            <a:lvl9pPr indent="-342900" lvl="8" marL="4114800" marR="0" rtl="0" algn="l">
              <a:spcBef>
                <a:spcPts val="6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9pPr>
          </a:lstStyle>
          <a:p/>
        </p:txBody>
      </p:sp>
      <p:sp>
        <p:nvSpPr>
          <p:cNvPr id="204" name="Google Shape;204;p6"/>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5" name="Google Shape;205;p6"/>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06" name="Google Shape;206;p6"/>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07" name="Shape 207"/>
        <p:cNvGrpSpPr/>
        <p:nvPr/>
      </p:nvGrpSpPr>
      <p:grpSpPr>
        <a:xfrm>
          <a:off x="0" y="0"/>
          <a:ext cx="0" cy="0"/>
          <a:chOff x="0" y="0"/>
          <a:chExt cx="0" cy="0"/>
        </a:xfrm>
      </p:grpSpPr>
      <p:sp>
        <p:nvSpPr>
          <p:cNvPr id="208" name="Google Shape;208;p7"/>
          <p:cNvSpPr txBox="1"/>
          <p:nvPr>
            <p:ph idx="1" type="body"/>
          </p:nvPr>
        </p:nvSpPr>
        <p:spPr>
          <a:xfrm>
            <a:off x="1522810" y="1828800"/>
            <a:ext cx="4481727"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1"/>
              <a:buFont typeface="Arial"/>
              <a:buNone/>
              <a:defRPr b="0" i="0" sz="2601"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2000"/>
              <a:buFont typeface="Arial"/>
              <a:buNone/>
              <a:defRPr b="1" i="0" sz="20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09" name="Google Shape;209;p7"/>
          <p:cNvSpPr txBox="1"/>
          <p:nvPr>
            <p:ph idx="2" type="body"/>
          </p:nvPr>
        </p:nvSpPr>
        <p:spPr>
          <a:xfrm>
            <a:off x="1522810" y="2743200"/>
            <a:ext cx="4481727" cy="32766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1"/>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0" name="Google Shape;210;p7"/>
          <p:cNvSpPr txBox="1"/>
          <p:nvPr>
            <p:ph idx="3" type="body"/>
          </p:nvPr>
        </p:nvSpPr>
        <p:spPr>
          <a:xfrm>
            <a:off x="6187464" y="1828800"/>
            <a:ext cx="4481727" cy="8382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0"/>
              </a:spcBef>
              <a:spcAft>
                <a:spcPts val="0"/>
              </a:spcAft>
              <a:buClr>
                <a:schemeClr val="lt1"/>
              </a:buClr>
              <a:buSzPts val="2601"/>
              <a:buFont typeface="Arial"/>
              <a:buNone/>
              <a:defRPr b="0" i="0" sz="2601"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2000"/>
              <a:buFont typeface="Arial"/>
              <a:buNone/>
              <a:defRPr b="1" i="0" sz="20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800"/>
              <a:buFont typeface="Arial"/>
              <a:buNone/>
              <a:defRPr b="1" i="0" sz="18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1600"/>
              <a:buFont typeface="Arial"/>
              <a:buNone/>
              <a:defRPr b="1" i="0" sz="1600" u="none" cap="none" strike="noStrike">
                <a:solidFill>
                  <a:schemeClr val="lt1"/>
                </a:solidFill>
                <a:latin typeface="Constantia"/>
                <a:ea typeface="Constantia"/>
                <a:cs typeface="Constantia"/>
                <a:sym typeface="Constantia"/>
              </a:defRPr>
            </a:lvl9pPr>
          </a:lstStyle>
          <a:p/>
        </p:txBody>
      </p:sp>
      <p:sp>
        <p:nvSpPr>
          <p:cNvPr id="211" name="Google Shape;211;p7"/>
          <p:cNvSpPr txBox="1"/>
          <p:nvPr>
            <p:ph idx="4" type="body"/>
          </p:nvPr>
        </p:nvSpPr>
        <p:spPr>
          <a:xfrm>
            <a:off x="6187464" y="2743200"/>
            <a:ext cx="4481727" cy="3276600"/>
          </a:xfrm>
          <a:prstGeom prst="rect">
            <a:avLst/>
          </a:prstGeom>
          <a:noFill/>
          <a:ln>
            <a:noFill/>
          </a:ln>
        </p:spPr>
        <p:txBody>
          <a:bodyPr anchorCtr="0" anchor="t" bIns="45700" lIns="91425" spcFirstLastPara="1" rIns="91425" wrap="square" tIns="45700"/>
          <a:lstStyle>
            <a:lvl1pPr indent="-381000" lvl="0" marL="457200" marR="0" rtl="0" algn="l">
              <a:lnSpc>
                <a:spcPct val="90000"/>
              </a:lnSpc>
              <a:spcBef>
                <a:spcPts val="1801"/>
              </a:spcBef>
              <a:spcAft>
                <a:spcPts val="0"/>
              </a:spcAft>
              <a:buClr>
                <a:schemeClr val="lt1"/>
              </a:buClr>
              <a:buSzPts val="2400"/>
              <a:buFont typeface="Arial"/>
              <a:buChar char="•"/>
              <a:defRPr b="0" i="0" sz="2400"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00" lvl="2" marL="1371600" marR="0" rtl="0" algn="l">
              <a:lnSpc>
                <a:spcPct val="90000"/>
              </a:lnSpc>
              <a:spcBef>
                <a:spcPts val="1000"/>
              </a:spcBef>
              <a:spcAft>
                <a:spcPts val="0"/>
              </a:spcAft>
              <a:buClr>
                <a:schemeClr val="lt1"/>
              </a:buClr>
              <a:buSzPts val="1800"/>
              <a:buFont typeface="Arial"/>
              <a:buChar char="•"/>
              <a:defRPr b="0" i="0" sz="1800"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12" name="Google Shape;212;p7"/>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3" name="Google Shape;213;p7"/>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4" name="Google Shape;214;p7"/>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
          <p:cNvSpPr txBox="1"/>
          <p:nvPr>
            <p:ph type="title"/>
          </p:nvPr>
        </p:nvSpPr>
        <p:spPr>
          <a:xfrm>
            <a:off x="1522808"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6" name="Shape 216"/>
        <p:cNvGrpSpPr/>
        <p:nvPr/>
      </p:nvGrpSpPr>
      <p:grpSpPr>
        <a:xfrm>
          <a:off x="0" y="0"/>
          <a:ext cx="0" cy="0"/>
          <a:chOff x="0" y="0"/>
          <a:chExt cx="0" cy="0"/>
        </a:xfrm>
      </p:grpSpPr>
      <p:sp>
        <p:nvSpPr>
          <p:cNvPr id="217" name="Google Shape;217;p8"/>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8" name="Google Shape;218;p8"/>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19" name="Google Shape;219;p8"/>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9"/>
          <p:cNvSpPr txBox="1"/>
          <p:nvPr>
            <p:ph type="title"/>
          </p:nvPr>
        </p:nvSpPr>
        <p:spPr>
          <a:xfrm>
            <a:off x="1065491" y="741872"/>
            <a:ext cx="4192090"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1"/>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2" name="Google Shape;222;p9"/>
          <p:cNvSpPr txBox="1"/>
          <p:nvPr>
            <p:ph idx="1" type="body"/>
          </p:nvPr>
        </p:nvSpPr>
        <p:spPr>
          <a:xfrm>
            <a:off x="5562461" y="762000"/>
            <a:ext cx="5564050" cy="5257801"/>
          </a:xfrm>
          <a:prstGeom prst="rect">
            <a:avLst/>
          </a:prstGeom>
          <a:noFill/>
          <a:ln>
            <a:noFill/>
          </a:ln>
        </p:spPr>
        <p:txBody>
          <a:bodyPr anchorCtr="0" anchor="t" bIns="45700" lIns="91425" spcFirstLastPara="1" rIns="91425" wrap="square" tIns="45700"/>
          <a:lstStyle>
            <a:lvl1pPr indent="-381063" lvl="0" marL="457200" marR="0" rtl="0" algn="l">
              <a:lnSpc>
                <a:spcPct val="90000"/>
              </a:lnSpc>
              <a:spcBef>
                <a:spcPts val="1801"/>
              </a:spcBef>
              <a:spcAft>
                <a:spcPts val="0"/>
              </a:spcAft>
              <a:buClr>
                <a:schemeClr val="lt1"/>
              </a:buClr>
              <a:buSzPts val="2401"/>
              <a:buFont typeface="Arial"/>
              <a:buChar char="•"/>
              <a:defRPr b="0" i="0" sz="2401"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63" lvl="2" marL="1371600" marR="0" rtl="0" algn="l">
              <a:lnSpc>
                <a:spcPct val="90000"/>
              </a:lnSpc>
              <a:spcBef>
                <a:spcPts val="1000"/>
              </a:spcBef>
              <a:spcAft>
                <a:spcPts val="0"/>
              </a:spcAft>
              <a:buClr>
                <a:schemeClr val="lt1"/>
              </a:buClr>
              <a:buSzPts val="1801"/>
              <a:buFont typeface="Arial"/>
              <a:buChar char="•"/>
              <a:defRPr b="0" i="0" sz="1801"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223" name="Google Shape;223;p9"/>
          <p:cNvSpPr txBox="1"/>
          <p:nvPr>
            <p:ph idx="2" type="body"/>
          </p:nvPr>
        </p:nvSpPr>
        <p:spPr>
          <a:xfrm>
            <a:off x="1065491" y="3581400"/>
            <a:ext cx="4192090"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1"/>
              </a:spcBef>
              <a:spcAft>
                <a:spcPts val="0"/>
              </a:spcAft>
              <a:buClr>
                <a:schemeClr val="lt1"/>
              </a:buClr>
              <a:buSzPts val="2401"/>
              <a:buFont typeface="Arial"/>
              <a:buNone/>
              <a:defRPr b="0" i="0" sz="2401"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24" name="Google Shape;224;p9"/>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5" name="Google Shape;225;p9"/>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26" name="Google Shape;226;p9"/>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10"/>
          <p:cNvSpPr txBox="1"/>
          <p:nvPr>
            <p:ph type="title"/>
          </p:nvPr>
        </p:nvSpPr>
        <p:spPr>
          <a:xfrm>
            <a:off x="1065490" y="741872"/>
            <a:ext cx="4192091" cy="2687128"/>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4001"/>
              <a:buFont typeface="Constantia"/>
              <a:buNone/>
              <a:defRPr b="1" i="0" sz="40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29" name="Google Shape;229;p10"/>
          <p:cNvSpPr/>
          <p:nvPr>
            <p:ph idx="2" type="pic"/>
          </p:nvPr>
        </p:nvSpPr>
        <p:spPr>
          <a:xfrm>
            <a:off x="5562462" y="762000"/>
            <a:ext cx="5564049" cy="5257800"/>
          </a:xfrm>
          <a:prstGeom prst="rect">
            <a:avLst/>
          </a:prstGeom>
          <a:solidFill>
            <a:srgbClr val="494D11"/>
          </a:solidFill>
          <a:ln>
            <a:noFill/>
          </a:ln>
          <a:effectLst>
            <a:outerShdw blurRad="114300" rotWithShape="0" algn="t" dir="2700000" dist="38100">
              <a:srgbClr val="000000">
                <a:alpha val="41960"/>
              </a:srgbClr>
            </a:outerShdw>
          </a:effectLst>
        </p:spPr>
        <p:txBody>
          <a:bodyPr anchorCtr="0" anchor="t" bIns="45700" lIns="91425" spcFirstLastPara="1" rIns="91425" wrap="square" tIns="45700"/>
          <a:lstStyle>
            <a:lvl1pPr lvl="0" marR="0" rtl="0" algn="ctr">
              <a:lnSpc>
                <a:spcPct val="90000"/>
              </a:lnSpc>
              <a:spcBef>
                <a:spcPts val="1801"/>
              </a:spcBef>
              <a:spcAft>
                <a:spcPts val="0"/>
              </a:spcAft>
              <a:buClr>
                <a:schemeClr val="lt1"/>
              </a:buClr>
              <a:buSzPts val="2401"/>
              <a:buFont typeface="Arial"/>
              <a:buNone/>
              <a:defRPr b="0" i="0" sz="2401" u="none" cap="none" strike="noStrike">
                <a:solidFill>
                  <a:schemeClr val="lt1"/>
                </a:solidFill>
                <a:latin typeface="Constantia"/>
                <a:ea typeface="Constantia"/>
                <a:cs typeface="Constantia"/>
                <a:sym typeface="Constantia"/>
              </a:defRPr>
            </a:lvl1pPr>
            <a:lvl2pPr lvl="1" marR="0" rtl="0" algn="l">
              <a:lnSpc>
                <a:spcPct val="90000"/>
              </a:lnSpc>
              <a:spcBef>
                <a:spcPts val="1200"/>
              </a:spcBef>
              <a:spcAft>
                <a:spcPts val="0"/>
              </a:spcAft>
              <a:buClr>
                <a:schemeClr val="lt1"/>
              </a:buClr>
              <a:buSzPts val="2801"/>
              <a:buFont typeface="Arial"/>
              <a:buNone/>
              <a:defRPr b="0" i="0" sz="2801" u="none" cap="none" strike="noStrike">
                <a:solidFill>
                  <a:schemeClr val="lt1"/>
                </a:solidFill>
                <a:latin typeface="Constantia"/>
                <a:ea typeface="Constantia"/>
                <a:cs typeface="Constantia"/>
                <a:sym typeface="Constantia"/>
              </a:defRPr>
            </a:lvl2pPr>
            <a:lvl3pPr lvl="2" marR="0" rtl="0" algn="l">
              <a:lnSpc>
                <a:spcPct val="90000"/>
              </a:lnSpc>
              <a:spcBef>
                <a:spcPts val="1000"/>
              </a:spcBef>
              <a:spcAft>
                <a:spcPts val="0"/>
              </a:spcAft>
              <a:buClr>
                <a:schemeClr val="lt1"/>
              </a:buClr>
              <a:buSzPts val="2401"/>
              <a:buFont typeface="Arial"/>
              <a:buNone/>
              <a:defRPr b="0" i="0" sz="2401" u="none" cap="none" strike="noStrike">
                <a:solidFill>
                  <a:schemeClr val="lt1"/>
                </a:solidFill>
                <a:latin typeface="Constantia"/>
                <a:ea typeface="Constantia"/>
                <a:cs typeface="Constantia"/>
                <a:sym typeface="Constantia"/>
              </a:defRPr>
            </a:lvl3pPr>
            <a:lvl4pPr lvl="3" marR="0" rtl="0" algn="l">
              <a:lnSpc>
                <a:spcPct val="90000"/>
              </a:lnSpc>
              <a:spcBef>
                <a:spcPts val="8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4pPr>
            <a:lvl5pPr lvl="4" marR="0" rtl="0" algn="l">
              <a:lnSpc>
                <a:spcPct val="90000"/>
              </a:lnSpc>
              <a:spcBef>
                <a:spcPts val="6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5pPr>
            <a:lvl6pPr lvl="5" marR="0" rtl="0" algn="l">
              <a:spcBef>
                <a:spcPts val="6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6pPr>
            <a:lvl7pPr lvl="6" marR="0" rtl="0" algn="l">
              <a:spcBef>
                <a:spcPts val="6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7pPr>
            <a:lvl8pPr lvl="7" marR="0" rtl="0" algn="l">
              <a:spcBef>
                <a:spcPts val="6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8pPr>
            <a:lvl9pPr lvl="8" marR="0" rtl="0" algn="l">
              <a:spcBef>
                <a:spcPts val="600"/>
              </a:spcBef>
              <a:spcAft>
                <a:spcPts val="0"/>
              </a:spcAft>
              <a:buClr>
                <a:schemeClr val="lt1"/>
              </a:buClr>
              <a:buSzPts val="2001"/>
              <a:buFont typeface="Arial"/>
              <a:buNone/>
              <a:defRPr b="0" i="0" sz="2001" u="none" cap="none" strike="noStrike">
                <a:solidFill>
                  <a:schemeClr val="lt1"/>
                </a:solidFill>
                <a:latin typeface="Constantia"/>
                <a:ea typeface="Constantia"/>
                <a:cs typeface="Constantia"/>
                <a:sym typeface="Constantia"/>
              </a:defRPr>
            </a:lvl9pPr>
          </a:lstStyle>
          <a:p/>
        </p:txBody>
      </p:sp>
      <p:sp>
        <p:nvSpPr>
          <p:cNvPr id="230" name="Google Shape;230;p10"/>
          <p:cNvSpPr txBox="1"/>
          <p:nvPr>
            <p:ph idx="1" type="body"/>
          </p:nvPr>
        </p:nvSpPr>
        <p:spPr>
          <a:xfrm>
            <a:off x="1065490" y="3581400"/>
            <a:ext cx="4192091" cy="24384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801"/>
              </a:spcBef>
              <a:spcAft>
                <a:spcPts val="0"/>
              </a:spcAft>
              <a:buClr>
                <a:schemeClr val="lt1"/>
              </a:buClr>
              <a:buSzPts val="2401"/>
              <a:buFont typeface="Arial"/>
              <a:buNone/>
              <a:defRPr b="0" i="0" sz="2401" u="none" cap="none" strike="noStrike">
                <a:solidFill>
                  <a:schemeClr val="l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lt1"/>
              </a:buClr>
              <a:buSzPts val="1200"/>
              <a:buFont typeface="Arial"/>
              <a:buNone/>
              <a:defRPr b="0" i="0" sz="1200" u="none" cap="none" strike="noStrike">
                <a:solidFill>
                  <a:schemeClr val="lt1"/>
                </a:solidFill>
                <a:latin typeface="Constantia"/>
                <a:ea typeface="Constantia"/>
                <a:cs typeface="Constantia"/>
                <a:sym typeface="Constantia"/>
              </a:defRPr>
            </a:lvl2pPr>
            <a:lvl3pPr indent="-228600" lvl="2" marL="13716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4pPr>
            <a:lvl5pPr indent="-228600" lvl="4" marL="2286000" marR="0" rtl="0" algn="l">
              <a:lnSpc>
                <a:spcPct val="90000"/>
              </a:lnSpc>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5pPr>
            <a:lvl6pPr indent="-228600" lvl="5" marL="27432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6pPr>
            <a:lvl7pPr indent="-228600" lvl="6" marL="32004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7pPr>
            <a:lvl8pPr indent="-228600" lvl="7" marL="36576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8pPr>
            <a:lvl9pPr indent="-228600" lvl="8" marL="4114800" marR="0" rtl="0" algn="l">
              <a:spcBef>
                <a:spcPts val="600"/>
              </a:spcBef>
              <a:spcAft>
                <a:spcPts val="0"/>
              </a:spcAft>
              <a:buClr>
                <a:schemeClr val="lt1"/>
              </a:buClr>
              <a:buSzPts val="900"/>
              <a:buFont typeface="Arial"/>
              <a:buNone/>
              <a:defRPr b="0" i="0" sz="900" u="none" cap="none" strike="noStrike">
                <a:solidFill>
                  <a:schemeClr val="lt1"/>
                </a:solidFill>
                <a:latin typeface="Constantia"/>
                <a:ea typeface="Constantia"/>
                <a:cs typeface="Constantia"/>
                <a:sym typeface="Constantia"/>
              </a:defRPr>
            </a:lvl9pPr>
          </a:lstStyle>
          <a:p/>
        </p:txBody>
      </p:sp>
      <p:sp>
        <p:nvSpPr>
          <p:cNvPr id="231" name="Google Shape;231;p10"/>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2" name="Google Shape;232;p10"/>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33" name="Google Shape;233;p10"/>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Constantia"/>
                <a:ea typeface="Constantia"/>
                <a:cs typeface="Constantia"/>
                <a:sym typeface="Constantia"/>
              </a:defRPr>
            </a:lvl1pPr>
            <a:lvl2pPr indent="0" lvl="1" marL="0" marR="0" rtl="0" algn="r">
              <a:spcBef>
                <a:spcPts val="0"/>
              </a:spcBef>
              <a:buNone/>
              <a:defRPr sz="1000">
                <a:solidFill>
                  <a:schemeClr val="lt1"/>
                </a:solidFill>
                <a:latin typeface="Constantia"/>
                <a:ea typeface="Constantia"/>
                <a:cs typeface="Constantia"/>
                <a:sym typeface="Constantia"/>
              </a:defRPr>
            </a:lvl2pPr>
            <a:lvl3pPr indent="0" lvl="2" marL="0" marR="0" rtl="0" algn="r">
              <a:spcBef>
                <a:spcPts val="0"/>
              </a:spcBef>
              <a:buNone/>
              <a:defRPr sz="1000">
                <a:solidFill>
                  <a:schemeClr val="lt1"/>
                </a:solidFill>
                <a:latin typeface="Constantia"/>
                <a:ea typeface="Constantia"/>
                <a:cs typeface="Constantia"/>
                <a:sym typeface="Constantia"/>
              </a:defRPr>
            </a:lvl3pPr>
            <a:lvl4pPr indent="0" lvl="3" marL="0" marR="0" rtl="0" algn="r">
              <a:spcBef>
                <a:spcPts val="0"/>
              </a:spcBef>
              <a:buNone/>
              <a:defRPr sz="1000">
                <a:solidFill>
                  <a:schemeClr val="lt1"/>
                </a:solidFill>
                <a:latin typeface="Constantia"/>
                <a:ea typeface="Constantia"/>
                <a:cs typeface="Constantia"/>
                <a:sym typeface="Constantia"/>
              </a:defRPr>
            </a:lvl4pPr>
            <a:lvl5pPr indent="0" lvl="4" marL="0" marR="0" rtl="0" algn="r">
              <a:spcBef>
                <a:spcPts val="0"/>
              </a:spcBef>
              <a:buNone/>
              <a:defRPr sz="1000">
                <a:solidFill>
                  <a:schemeClr val="lt1"/>
                </a:solidFill>
                <a:latin typeface="Constantia"/>
                <a:ea typeface="Constantia"/>
                <a:cs typeface="Constantia"/>
                <a:sym typeface="Constantia"/>
              </a:defRPr>
            </a:lvl5pPr>
            <a:lvl6pPr indent="0" lvl="5" marL="0" marR="0" rtl="0" algn="r">
              <a:spcBef>
                <a:spcPts val="0"/>
              </a:spcBef>
              <a:buNone/>
              <a:defRPr sz="1000">
                <a:solidFill>
                  <a:schemeClr val="lt1"/>
                </a:solidFill>
                <a:latin typeface="Constantia"/>
                <a:ea typeface="Constantia"/>
                <a:cs typeface="Constantia"/>
                <a:sym typeface="Constantia"/>
              </a:defRPr>
            </a:lvl6pPr>
            <a:lvl7pPr indent="0" lvl="6" marL="0" marR="0" rtl="0" algn="r">
              <a:spcBef>
                <a:spcPts val="0"/>
              </a:spcBef>
              <a:buNone/>
              <a:defRPr sz="1000">
                <a:solidFill>
                  <a:schemeClr val="lt1"/>
                </a:solidFill>
                <a:latin typeface="Constantia"/>
                <a:ea typeface="Constantia"/>
                <a:cs typeface="Constantia"/>
                <a:sym typeface="Constantia"/>
              </a:defRPr>
            </a:lvl7pPr>
            <a:lvl8pPr indent="0" lvl="7" marL="0" marR="0" rtl="0" algn="r">
              <a:spcBef>
                <a:spcPts val="0"/>
              </a:spcBef>
              <a:buNone/>
              <a:defRPr sz="1000">
                <a:solidFill>
                  <a:schemeClr val="lt1"/>
                </a:solidFill>
                <a:latin typeface="Constantia"/>
                <a:ea typeface="Constantia"/>
                <a:cs typeface="Constantia"/>
                <a:sym typeface="Constantia"/>
              </a:defRPr>
            </a:lvl8pPr>
            <a:lvl9pPr indent="0" lvl="8" marL="0" marR="0" rtl="0" algn="r">
              <a:spcBef>
                <a:spcPts val="0"/>
              </a:spcBef>
              <a:buNone/>
              <a:defRPr sz="1000">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63300"/>
            </a:gs>
            <a:gs pos="64000">
              <a:srgbClr val="663300"/>
            </a:gs>
            <a:gs pos="100000">
              <a:srgbClr val="4E5212"/>
            </a:gs>
          </a:gsLst>
          <a:lin ang="8100000" scaled="0"/>
        </a:gradFill>
      </p:bgPr>
    </p:bg>
    <p:spTree>
      <p:nvGrpSpPr>
        <p:cNvPr id="9" name="Shape 9"/>
        <p:cNvGrpSpPr/>
        <p:nvPr/>
      </p:nvGrpSpPr>
      <p:grpSpPr>
        <a:xfrm>
          <a:off x="0" y="0"/>
          <a:ext cx="0" cy="0"/>
          <a:chOff x="0" y="0"/>
          <a:chExt cx="0" cy="0"/>
        </a:xfrm>
      </p:grpSpPr>
      <p:sp>
        <p:nvSpPr>
          <p:cNvPr id="10" name="Google Shape;10;p1"/>
          <p:cNvSpPr/>
          <p:nvPr/>
        </p:nvSpPr>
        <p:spPr>
          <a:xfrm>
            <a:off x="1" y="5525051"/>
            <a:ext cx="12201210" cy="1331045"/>
          </a:xfrm>
          <a:custGeom>
            <a:rect b="b" l="l" r="r" t="t"/>
            <a:pathLst>
              <a:path extrusionOk="0" h="1331045" w="12198033">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rgbClr val="494D11"/>
          </a:solidFill>
          <a:ln>
            <a:noFill/>
          </a:ln>
        </p:spPr>
        <p:txBody>
          <a:bodyPr anchorCtr="0" anchor="t" bIns="45725" lIns="91450" spcFirstLastPara="1" rIns="91450" wrap="square" tIns="45725">
            <a:noAutofit/>
          </a:bodyPr>
          <a:lstStyle/>
          <a:p>
            <a:pPr indent="0" lvl="0" marL="0" marR="0" rtl="0" algn="l">
              <a:spcBef>
                <a:spcPts val="0"/>
              </a:spcBef>
              <a:spcAft>
                <a:spcPts val="0"/>
              </a:spcAft>
              <a:buNone/>
            </a:pPr>
            <a:r>
              <a:t/>
            </a:r>
            <a:endParaRPr sz="1801">
              <a:solidFill>
                <a:schemeClr val="lt1"/>
              </a:solidFill>
              <a:latin typeface="Constantia"/>
              <a:ea typeface="Constantia"/>
              <a:cs typeface="Constantia"/>
              <a:sym typeface="Constantia"/>
            </a:endParaRPr>
          </a:p>
        </p:txBody>
      </p:sp>
      <p:sp>
        <p:nvSpPr>
          <p:cNvPr id="11" name="Google Shape;11;p1"/>
          <p:cNvSpPr txBox="1"/>
          <p:nvPr>
            <p:ph type="title"/>
          </p:nvPr>
        </p:nvSpPr>
        <p:spPr>
          <a:xfrm>
            <a:off x="1522808" y="402276"/>
            <a:ext cx="9146382" cy="1160462"/>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3801"/>
              <a:buFont typeface="Constantia"/>
              <a:buNone/>
              <a:defRPr b="1" i="0" sz="3800" u="none" cap="none" strike="noStrike">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1522808" y="1828800"/>
            <a:ext cx="9146382" cy="4191000"/>
          </a:xfrm>
          <a:prstGeom prst="rect">
            <a:avLst/>
          </a:prstGeom>
          <a:noFill/>
          <a:ln>
            <a:noFill/>
          </a:ln>
        </p:spPr>
        <p:txBody>
          <a:bodyPr anchorCtr="0" anchor="t" bIns="45700" lIns="91425" spcFirstLastPara="1" rIns="91425" wrap="square" tIns="45700"/>
          <a:lstStyle>
            <a:lvl1pPr indent="-381063" lvl="0" marL="457200" marR="0" rtl="0" algn="l">
              <a:lnSpc>
                <a:spcPct val="90000"/>
              </a:lnSpc>
              <a:spcBef>
                <a:spcPts val="1801"/>
              </a:spcBef>
              <a:spcAft>
                <a:spcPts val="0"/>
              </a:spcAft>
              <a:buClr>
                <a:schemeClr val="lt1"/>
              </a:buClr>
              <a:buSzPts val="2401"/>
              <a:buFont typeface="Arial"/>
              <a:buChar char="•"/>
              <a:defRPr b="0" i="0" sz="2401" u="none" cap="none" strike="noStrike">
                <a:solidFill>
                  <a:schemeClr val="lt1"/>
                </a:solidFill>
                <a:latin typeface="Constantia"/>
                <a:ea typeface="Constantia"/>
                <a:cs typeface="Constantia"/>
                <a:sym typeface="Constantia"/>
              </a:defRPr>
            </a:lvl1pPr>
            <a:lvl2pPr indent="-368363" lvl="1" marL="914400" marR="0" rtl="0" algn="l">
              <a:lnSpc>
                <a:spcPct val="90000"/>
              </a:lnSpc>
              <a:spcBef>
                <a:spcPts val="1200"/>
              </a:spcBef>
              <a:spcAft>
                <a:spcPts val="0"/>
              </a:spcAft>
              <a:buClr>
                <a:schemeClr val="lt1"/>
              </a:buClr>
              <a:buSzPts val="2201"/>
              <a:buFont typeface="Arial"/>
              <a:buChar char="•"/>
              <a:defRPr b="0" i="0" sz="2201" u="none" cap="none" strike="noStrike">
                <a:solidFill>
                  <a:schemeClr val="lt1"/>
                </a:solidFill>
                <a:latin typeface="Constantia"/>
                <a:ea typeface="Constantia"/>
                <a:cs typeface="Constantia"/>
                <a:sym typeface="Constantia"/>
              </a:defRPr>
            </a:lvl2pPr>
            <a:lvl3pPr indent="-342963" lvl="2" marL="1371600" marR="0" rtl="0" algn="l">
              <a:lnSpc>
                <a:spcPct val="90000"/>
              </a:lnSpc>
              <a:spcBef>
                <a:spcPts val="1000"/>
              </a:spcBef>
              <a:spcAft>
                <a:spcPts val="0"/>
              </a:spcAft>
              <a:buClr>
                <a:schemeClr val="lt1"/>
              </a:buClr>
              <a:buSzPts val="1801"/>
              <a:buFont typeface="Arial"/>
              <a:buChar char="•"/>
              <a:defRPr b="0" i="0" sz="1801" u="none" cap="none" strike="noStrike">
                <a:solidFill>
                  <a:schemeClr val="lt1"/>
                </a:solidFill>
                <a:latin typeface="Constantia"/>
                <a:ea typeface="Constantia"/>
                <a:cs typeface="Constantia"/>
                <a:sym typeface="Constantia"/>
              </a:defRPr>
            </a:lvl3pPr>
            <a:lvl4pPr indent="-330200" lvl="3" marL="1828800" marR="0" rtl="0" algn="l">
              <a:lnSpc>
                <a:spcPct val="90000"/>
              </a:lnSpc>
              <a:spcBef>
                <a:spcPts val="8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5pPr>
            <a:lvl6pPr indent="-330200" lvl="5" marL="27432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6pPr>
            <a:lvl7pPr indent="-330200" lvl="6" marL="32004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8pPr>
            <a:lvl9pPr indent="-330200" lvl="8" marL="4114800" marR="0" rtl="0" algn="l">
              <a:spcBef>
                <a:spcPts val="600"/>
              </a:spcBef>
              <a:spcAft>
                <a:spcPts val="0"/>
              </a:spcAft>
              <a:buClr>
                <a:schemeClr val="lt1"/>
              </a:buClr>
              <a:buSzPts val="1600"/>
              <a:buFont typeface="Arial"/>
              <a:buChar char="•"/>
              <a:defRPr b="0" i="0" sz="1600" u="none" cap="none" strike="noStrike">
                <a:solidFill>
                  <a:schemeClr val="lt1"/>
                </a:solidFill>
                <a:latin typeface="Constantia"/>
                <a:ea typeface="Constantia"/>
                <a:cs typeface="Constantia"/>
                <a:sym typeface="Constantia"/>
              </a:defRPr>
            </a:lvl9pPr>
          </a:lstStyle>
          <a:p/>
        </p:txBody>
      </p:sp>
      <p:sp>
        <p:nvSpPr>
          <p:cNvPr id="13" name="Google Shape;13;p1"/>
          <p:cNvSpPr txBox="1"/>
          <p:nvPr>
            <p:ph idx="10" type="dt"/>
          </p:nvPr>
        </p:nvSpPr>
        <p:spPr>
          <a:xfrm>
            <a:off x="8435832" y="6413501"/>
            <a:ext cx="1242501" cy="25082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1" type="ftr"/>
          </p:nvPr>
        </p:nvSpPr>
        <p:spPr>
          <a:xfrm>
            <a:off x="1526974" y="6413501"/>
            <a:ext cx="6779401" cy="250826"/>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chemeClr val="lt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2" type="sldNum"/>
          </p:nvPr>
        </p:nvSpPr>
        <p:spPr>
          <a:xfrm>
            <a:off x="9830772" y="6413501"/>
            <a:ext cx="855163" cy="2508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000" u="none">
                <a:solidFill>
                  <a:schemeClr val="lt1"/>
                </a:solidFill>
                <a:latin typeface="Constantia"/>
                <a:ea typeface="Constantia"/>
                <a:cs typeface="Constantia"/>
                <a:sym typeface="Constantia"/>
              </a:defRPr>
            </a:lvl1pPr>
            <a:lvl2pPr indent="0" lvl="1" marL="0" marR="0" rtl="0" algn="r">
              <a:spcBef>
                <a:spcPts val="0"/>
              </a:spcBef>
              <a:buNone/>
              <a:defRPr b="0" sz="1000" u="none">
                <a:solidFill>
                  <a:schemeClr val="lt1"/>
                </a:solidFill>
                <a:latin typeface="Constantia"/>
                <a:ea typeface="Constantia"/>
                <a:cs typeface="Constantia"/>
                <a:sym typeface="Constantia"/>
              </a:defRPr>
            </a:lvl2pPr>
            <a:lvl3pPr indent="0" lvl="2" marL="0" marR="0" rtl="0" algn="r">
              <a:spcBef>
                <a:spcPts val="0"/>
              </a:spcBef>
              <a:buNone/>
              <a:defRPr b="0" sz="1000" u="none">
                <a:solidFill>
                  <a:schemeClr val="lt1"/>
                </a:solidFill>
                <a:latin typeface="Constantia"/>
                <a:ea typeface="Constantia"/>
                <a:cs typeface="Constantia"/>
                <a:sym typeface="Constantia"/>
              </a:defRPr>
            </a:lvl3pPr>
            <a:lvl4pPr indent="0" lvl="3" marL="0" marR="0" rtl="0" algn="r">
              <a:spcBef>
                <a:spcPts val="0"/>
              </a:spcBef>
              <a:buNone/>
              <a:defRPr b="0" sz="1000" u="none">
                <a:solidFill>
                  <a:schemeClr val="lt1"/>
                </a:solidFill>
                <a:latin typeface="Constantia"/>
                <a:ea typeface="Constantia"/>
                <a:cs typeface="Constantia"/>
                <a:sym typeface="Constantia"/>
              </a:defRPr>
            </a:lvl4pPr>
            <a:lvl5pPr indent="0" lvl="4" marL="0" marR="0" rtl="0" algn="r">
              <a:spcBef>
                <a:spcPts val="0"/>
              </a:spcBef>
              <a:buNone/>
              <a:defRPr b="0" sz="1000" u="none">
                <a:solidFill>
                  <a:schemeClr val="lt1"/>
                </a:solidFill>
                <a:latin typeface="Constantia"/>
                <a:ea typeface="Constantia"/>
                <a:cs typeface="Constantia"/>
                <a:sym typeface="Constantia"/>
              </a:defRPr>
            </a:lvl5pPr>
            <a:lvl6pPr indent="0" lvl="5" marL="0" marR="0" rtl="0" algn="r">
              <a:spcBef>
                <a:spcPts val="0"/>
              </a:spcBef>
              <a:buNone/>
              <a:defRPr b="0" sz="1000" u="none">
                <a:solidFill>
                  <a:schemeClr val="lt1"/>
                </a:solidFill>
                <a:latin typeface="Constantia"/>
                <a:ea typeface="Constantia"/>
                <a:cs typeface="Constantia"/>
                <a:sym typeface="Constantia"/>
              </a:defRPr>
            </a:lvl6pPr>
            <a:lvl7pPr indent="0" lvl="6" marL="0" marR="0" rtl="0" algn="r">
              <a:spcBef>
                <a:spcPts val="0"/>
              </a:spcBef>
              <a:buNone/>
              <a:defRPr b="0" sz="1000" u="none">
                <a:solidFill>
                  <a:schemeClr val="lt1"/>
                </a:solidFill>
                <a:latin typeface="Constantia"/>
                <a:ea typeface="Constantia"/>
                <a:cs typeface="Constantia"/>
                <a:sym typeface="Constantia"/>
              </a:defRPr>
            </a:lvl7pPr>
            <a:lvl8pPr indent="0" lvl="7" marL="0" marR="0" rtl="0" algn="r">
              <a:spcBef>
                <a:spcPts val="0"/>
              </a:spcBef>
              <a:buNone/>
              <a:defRPr b="0" sz="1000" u="none">
                <a:solidFill>
                  <a:schemeClr val="lt1"/>
                </a:solidFill>
                <a:latin typeface="Constantia"/>
                <a:ea typeface="Constantia"/>
                <a:cs typeface="Constantia"/>
                <a:sym typeface="Constantia"/>
              </a:defRPr>
            </a:lvl8pPr>
            <a:lvl9pPr indent="0" lvl="8" marL="0" marR="0" rtl="0" algn="r">
              <a:spcBef>
                <a:spcPts val="0"/>
              </a:spcBef>
              <a:buNone/>
              <a:defRPr b="0" sz="1000" u="none">
                <a:solidFill>
                  <a:schemeClr val="lt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mailto:Vittalkumar_Mirajkar@McAfee.com" TargetMode="External"/><Relationship Id="rId4" Type="http://schemas.openxmlformats.org/officeDocument/2006/relationships/hyperlink" Target="https://www.linkedin.com/in/vittalkumar-mirajkar-a8043120/" TargetMode="External"/><Relationship Id="rId5" Type="http://schemas.openxmlformats.org/officeDocument/2006/relationships/hyperlink" Target="mailto:smirajka@cisco.com" TargetMode="External"/><Relationship Id="rId6" Type="http://schemas.openxmlformats.org/officeDocument/2006/relationships/hyperlink" Target="https://www.linkedin.com/in/sneha-mirajkar-7985b127/" TargetMode="External"/><Relationship Id="rId7" Type="http://schemas.openxmlformats.org/officeDocument/2006/relationships/hyperlink" Target="mailto:Narayan_Naik@McAfee.com" TargetMode="External"/><Relationship Id="rId8" Type="http://schemas.openxmlformats.org/officeDocument/2006/relationships/hyperlink" Target="https://www.linkedin.com/in/narayan-naik-1151413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3"/>
          <p:cNvSpPr txBox="1"/>
          <p:nvPr>
            <p:ph type="ctrTitle"/>
          </p:nvPr>
        </p:nvSpPr>
        <p:spPr>
          <a:xfrm>
            <a:off x="991840" y="1675943"/>
            <a:ext cx="9146382" cy="1219518"/>
          </a:xfrm>
          <a:prstGeom prst="rect">
            <a:avLst/>
          </a:prstGeom>
          <a:noFill/>
          <a:ln>
            <a:noFill/>
          </a:ln>
        </p:spPr>
        <p:txBody>
          <a:bodyPr anchorCtr="0" anchor="b" bIns="45700" lIns="0" spcFirstLastPara="1" rIns="91425" wrap="square" tIns="45700">
            <a:noAutofit/>
          </a:bodyPr>
          <a:lstStyle/>
          <a:p>
            <a:pPr indent="0" lvl="0" marL="0" marR="0" rtl="0" algn="l">
              <a:lnSpc>
                <a:spcPct val="90000"/>
              </a:lnSpc>
              <a:spcBef>
                <a:spcPts val="0"/>
              </a:spcBef>
              <a:spcAft>
                <a:spcPts val="0"/>
              </a:spcAft>
              <a:buClr>
                <a:schemeClr val="lt1"/>
              </a:buClr>
              <a:buSzPts val="5002"/>
              <a:buFont typeface="Constantia"/>
              <a:buNone/>
            </a:pPr>
            <a:r>
              <a:rPr b="1" i="0" lang="en-US" sz="5002" u="none" cap="none" strike="noStrike">
                <a:solidFill>
                  <a:schemeClr val="lt1"/>
                </a:solidFill>
                <a:latin typeface="Constantia"/>
                <a:ea typeface="Constantia"/>
                <a:cs typeface="Constantia"/>
                <a:sym typeface="Constantia"/>
              </a:rPr>
              <a:t>Enhancing product security design through product performance testing</a:t>
            </a:r>
            <a:endParaRPr b="1" i="0" sz="5002" u="none" cap="none" strike="noStrike">
              <a:solidFill>
                <a:schemeClr val="lt1"/>
              </a:solidFill>
              <a:latin typeface="Constantia"/>
              <a:ea typeface="Constantia"/>
              <a:cs typeface="Constantia"/>
              <a:sym typeface="Constantia"/>
            </a:endParaRPr>
          </a:p>
        </p:txBody>
      </p:sp>
      <p:sp>
        <p:nvSpPr>
          <p:cNvPr id="251" name="Google Shape;251;p13"/>
          <p:cNvSpPr txBox="1"/>
          <p:nvPr>
            <p:ph idx="1" type="subTitle"/>
          </p:nvPr>
        </p:nvSpPr>
        <p:spPr>
          <a:xfrm>
            <a:off x="1522809" y="3810099"/>
            <a:ext cx="9146382" cy="1319558"/>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chemeClr val="lt1"/>
              </a:buClr>
              <a:buSzPts val="2401"/>
              <a:buFont typeface="Arial"/>
              <a:buNone/>
            </a:pPr>
            <a:r>
              <a:rPr b="0" i="0" lang="en-US" sz="2401" u="none" cap="none" strike="noStrike">
                <a:solidFill>
                  <a:schemeClr val="lt1"/>
                </a:solidFill>
                <a:latin typeface="Constantia"/>
                <a:ea typeface="Constantia"/>
                <a:cs typeface="Constantia"/>
                <a:sym typeface="Constantia"/>
              </a:rPr>
              <a:t>VITTALKUMAR MIRAJKAR</a:t>
            </a:r>
            <a:endParaRPr/>
          </a:p>
          <a:p>
            <a:pPr indent="0" lvl="0" marL="0" marR="0" rtl="0" algn="l">
              <a:lnSpc>
                <a:spcPct val="90000"/>
              </a:lnSpc>
              <a:spcBef>
                <a:spcPts val="1801"/>
              </a:spcBef>
              <a:spcAft>
                <a:spcPts val="0"/>
              </a:spcAft>
              <a:buClr>
                <a:schemeClr val="lt1"/>
              </a:buClr>
              <a:buSzPts val="2401"/>
              <a:buFont typeface="Arial"/>
              <a:buNone/>
            </a:pPr>
            <a:r>
              <a:rPr b="0" i="0" lang="en-US" sz="2401" u="none" cap="none" strike="noStrike">
                <a:solidFill>
                  <a:schemeClr val="lt1"/>
                </a:solidFill>
                <a:latin typeface="Constantia"/>
                <a:ea typeface="Constantia"/>
                <a:cs typeface="Constantia"/>
                <a:sym typeface="Constantia"/>
              </a:rPr>
              <a:t>SNEHA MIRAJKAR</a:t>
            </a:r>
            <a:endParaRPr/>
          </a:p>
          <a:p>
            <a:pPr indent="0" lvl="0" marL="0" marR="0" rtl="0" algn="l">
              <a:lnSpc>
                <a:spcPct val="90000"/>
              </a:lnSpc>
              <a:spcBef>
                <a:spcPts val="1801"/>
              </a:spcBef>
              <a:spcAft>
                <a:spcPts val="0"/>
              </a:spcAft>
              <a:buClr>
                <a:schemeClr val="lt1"/>
              </a:buClr>
              <a:buSzPts val="2401"/>
              <a:buFont typeface="Arial"/>
              <a:buNone/>
            </a:pPr>
            <a:r>
              <a:rPr b="0" i="0" lang="en-US" sz="2401" u="none" cap="none" strike="noStrike">
                <a:solidFill>
                  <a:schemeClr val="lt1"/>
                </a:solidFill>
                <a:latin typeface="Constantia"/>
                <a:ea typeface="Constantia"/>
                <a:cs typeface="Constantia"/>
                <a:sym typeface="Constantia"/>
              </a:rPr>
              <a:t>NARAYAN NAIK</a:t>
            </a:r>
            <a:endParaRPr/>
          </a:p>
        </p:txBody>
      </p:sp>
      <p:sp>
        <p:nvSpPr>
          <p:cNvPr id="252" name="Google Shape;252;p13"/>
          <p:cNvSpPr txBox="1"/>
          <p:nvPr/>
        </p:nvSpPr>
        <p:spPr>
          <a:xfrm>
            <a:off x="10872986" y="91234"/>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253" name="Google Shape;253;p13"/>
          <p:cNvSpPr txBox="1"/>
          <p:nvPr/>
        </p:nvSpPr>
        <p:spPr>
          <a:xfrm rot="-5400000">
            <a:off x="10365165" y="397561"/>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54" name="Google Shape;254;p13"/>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22"/>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1" i="0" lang="en-US" sz="4000" u="none" cap="none" strike="noStrike">
                <a:solidFill>
                  <a:schemeClr val="lt1"/>
                </a:solidFill>
                <a:latin typeface="Calibri"/>
                <a:ea typeface="Calibri"/>
                <a:cs typeface="Calibri"/>
                <a:sym typeface="Calibri"/>
              </a:rPr>
              <a:t>Example: </a:t>
            </a:r>
            <a:r>
              <a:rPr b="1" i="0" lang="en-US" sz="3800" u="none" cap="none" strike="noStrike">
                <a:solidFill>
                  <a:schemeClr val="lt1"/>
                </a:solidFill>
                <a:latin typeface="Calibri"/>
                <a:ea typeface="Calibri"/>
                <a:cs typeface="Calibri"/>
                <a:sym typeface="Calibri"/>
              </a:rPr>
              <a:t>	</a:t>
            </a:r>
            <a:endParaRPr/>
          </a:p>
        </p:txBody>
      </p:sp>
      <p:sp>
        <p:nvSpPr>
          <p:cNvPr id="347" name="Google Shape;347;p22"/>
          <p:cNvSpPr txBox="1"/>
          <p:nvPr>
            <p:ph idx="1" type="body"/>
          </p:nvPr>
        </p:nvSpPr>
        <p:spPr>
          <a:xfrm>
            <a:off x="1065490" y="1833024"/>
            <a:ext cx="9146382" cy="4192092"/>
          </a:xfrm>
          <a:prstGeom prst="rect">
            <a:avLst/>
          </a:prstGeom>
          <a:noFill/>
          <a:ln>
            <a:noFill/>
          </a:ln>
        </p:spPr>
        <p:txBody>
          <a:bodyPr anchorCtr="0" anchor="t" bIns="45700" lIns="91425" spcFirstLastPara="1" rIns="91425" wrap="square" tIns="45700">
            <a:noAutofit/>
          </a:bodyPr>
          <a:lstStyle/>
          <a:p>
            <a:pPr indent="-343003" lvl="0" marL="343003" marR="0" rtl="0" algn="l">
              <a:lnSpc>
                <a:spcPct val="80000"/>
              </a:lnSpc>
              <a:spcBef>
                <a:spcPts val="0"/>
              </a:spcBef>
              <a:spcAft>
                <a:spcPts val="0"/>
              </a:spcAft>
              <a:buClr>
                <a:schemeClr val="lt1"/>
              </a:buClr>
              <a:buSzPts val="2040"/>
              <a:buFont typeface="Arial"/>
              <a:buChar char="•"/>
            </a:pPr>
            <a:r>
              <a:rPr b="0" i="0" lang="en-US" sz="2040" u="none" cap="none" strike="noStrike">
                <a:solidFill>
                  <a:schemeClr val="lt1"/>
                </a:solidFill>
                <a:latin typeface="Calibri"/>
                <a:ea typeface="Calibri"/>
                <a:cs typeface="Calibri"/>
                <a:sym typeface="Calibri"/>
              </a:rPr>
              <a:t>When a Windows 10 centrally managed computer connects to a managed network, an information log is recorded</a:t>
            </a:r>
            <a:br>
              <a:rPr b="0" i="0" lang="en-US" sz="2040" u="none" cap="none" strike="noStrike">
                <a:solidFill>
                  <a:schemeClr val="lt1"/>
                </a:solidFill>
                <a:latin typeface="Calibri"/>
                <a:ea typeface="Calibri"/>
                <a:cs typeface="Calibri"/>
                <a:sym typeface="Calibri"/>
              </a:rPr>
            </a:br>
            <a:r>
              <a:rPr b="0" i="0" lang="en-US" sz="2040" u="none" cap="none" strike="noStrike">
                <a:solidFill>
                  <a:schemeClr val="lt1"/>
                </a:solidFill>
                <a:latin typeface="Calibri"/>
                <a:ea typeface="Calibri"/>
                <a:cs typeface="Calibri"/>
                <a:sym typeface="Calibri"/>
              </a:rPr>
              <a:t> </a:t>
            </a:r>
            <a:br>
              <a:rPr b="0" i="0" lang="en-US" sz="2040" u="none" cap="none" strike="noStrike">
                <a:solidFill>
                  <a:schemeClr val="lt1"/>
                </a:solidFill>
                <a:latin typeface="Calibri"/>
                <a:ea typeface="Calibri"/>
                <a:cs typeface="Calibri"/>
                <a:sym typeface="Calibri"/>
              </a:rPr>
            </a:br>
            <a:r>
              <a:rPr b="0" i="1" lang="en-US" sz="2040" u="none" cap="none" strike="noStrike">
                <a:solidFill>
                  <a:srgbClr val="92D050"/>
                </a:solidFill>
                <a:latin typeface="Calibri"/>
                <a:ea typeface="Calibri"/>
                <a:cs typeface="Calibri"/>
                <a:sym typeface="Calibri"/>
              </a:rPr>
              <a:t>[Optimized path data] Log Level: Information</a:t>
            </a:r>
            <a:br>
              <a:rPr b="0" i="0" lang="en-US" sz="2040" u="none" cap="none" strike="noStrike">
                <a:solidFill>
                  <a:schemeClr val="lt1"/>
                </a:solidFill>
                <a:latin typeface="Calibri"/>
                <a:ea typeface="Calibri"/>
                <a:cs typeface="Calibri"/>
                <a:sym typeface="Calibri"/>
              </a:rPr>
            </a:br>
            <a:r>
              <a:rPr b="0" i="0" lang="en-US" sz="2040" u="none" cap="none" strike="noStrike">
                <a:solidFill>
                  <a:srgbClr val="00B0F0"/>
                </a:solidFill>
                <a:latin typeface="Calibri"/>
                <a:ea typeface="Calibri"/>
                <a:cs typeface="Calibri"/>
                <a:sym typeface="Calibri"/>
              </a:rPr>
              <a:t>“</a:t>
            </a:r>
            <a:r>
              <a:rPr b="0" i="1" lang="en-US" sz="2040" u="none" cap="none" strike="noStrike">
                <a:solidFill>
                  <a:srgbClr val="00B0F0"/>
                </a:solidFill>
                <a:latin typeface="Calibri"/>
                <a:ea typeface="Calibri"/>
                <a:cs typeface="Calibri"/>
                <a:sym typeface="Calibri"/>
              </a:rPr>
              <a:t>The Group Policy settings for the computer were processed successfully. There were no changes detected since the last successful processing of Group Policy</a:t>
            </a:r>
            <a:r>
              <a:rPr b="0" i="0" lang="en-US" sz="2040" u="none" cap="none" strike="noStrike">
                <a:solidFill>
                  <a:srgbClr val="00B0F0"/>
                </a:solidFill>
                <a:latin typeface="Calibri"/>
                <a:ea typeface="Calibri"/>
                <a:cs typeface="Calibri"/>
                <a:sym typeface="Calibri"/>
              </a:rPr>
              <a:t>.”</a:t>
            </a:r>
            <a:endParaRPr/>
          </a:p>
          <a:p>
            <a:pPr indent="-343003" lvl="0" marL="343003" marR="0" rtl="0" algn="l">
              <a:lnSpc>
                <a:spcPct val="80000"/>
              </a:lnSpc>
              <a:spcBef>
                <a:spcPts val="1801"/>
              </a:spcBef>
              <a:spcAft>
                <a:spcPts val="0"/>
              </a:spcAft>
              <a:buClr>
                <a:schemeClr val="lt1"/>
              </a:buClr>
              <a:buSzPts val="2040"/>
              <a:buFont typeface="Arial"/>
              <a:buChar char="•"/>
            </a:pPr>
            <a:r>
              <a:rPr b="0" i="0" lang="en-US" sz="2040" u="none" cap="none" strike="noStrike">
                <a:solidFill>
                  <a:schemeClr val="lt1"/>
                </a:solidFill>
                <a:latin typeface="Calibri"/>
                <a:ea typeface="Calibri"/>
                <a:cs typeface="Calibri"/>
                <a:sym typeface="Calibri"/>
              </a:rPr>
              <a:t>When a Windows 10 centrally managed computer loses network connectivity, it logs an Error level log in Windows Event Viewer with following information</a:t>
            </a:r>
            <a:br>
              <a:rPr b="0" i="0" lang="en-US" sz="2040" u="none" cap="none" strike="noStrike">
                <a:solidFill>
                  <a:schemeClr val="lt1"/>
                </a:solidFill>
                <a:latin typeface="Calibri"/>
                <a:ea typeface="Calibri"/>
                <a:cs typeface="Calibri"/>
                <a:sym typeface="Calibri"/>
              </a:rPr>
            </a:br>
            <a:br>
              <a:rPr b="0" i="0" lang="en-US" sz="2040" u="none" cap="none" strike="noStrike">
                <a:solidFill>
                  <a:schemeClr val="lt1"/>
                </a:solidFill>
                <a:latin typeface="Calibri"/>
                <a:ea typeface="Calibri"/>
                <a:cs typeface="Calibri"/>
                <a:sym typeface="Calibri"/>
              </a:rPr>
            </a:br>
            <a:r>
              <a:rPr b="0" i="1" lang="en-US" sz="2040" u="none" cap="none" strike="noStrike">
                <a:solidFill>
                  <a:srgbClr val="FFFF00"/>
                </a:solidFill>
                <a:latin typeface="Calibri"/>
                <a:ea typeface="Calibri"/>
                <a:cs typeface="Calibri"/>
                <a:sym typeface="Calibri"/>
              </a:rPr>
              <a:t>[Forensic Data] Log Level: Error</a:t>
            </a:r>
            <a:br>
              <a:rPr b="0" i="0" lang="en-US" sz="2040" u="none" cap="none" strike="noStrike">
                <a:solidFill>
                  <a:schemeClr val="lt1"/>
                </a:solidFill>
                <a:latin typeface="Calibri"/>
                <a:ea typeface="Calibri"/>
                <a:cs typeface="Calibri"/>
                <a:sym typeface="Calibri"/>
              </a:rPr>
            </a:br>
            <a:r>
              <a:rPr b="0" i="0" lang="en-US" sz="2040" u="none" cap="none" strike="noStrike">
                <a:solidFill>
                  <a:srgbClr val="00B0F0"/>
                </a:solidFill>
                <a:latin typeface="Calibri"/>
                <a:ea typeface="Calibri"/>
                <a:cs typeface="Calibri"/>
                <a:sym typeface="Calibri"/>
              </a:rPr>
              <a:t>“</a:t>
            </a:r>
            <a:r>
              <a:rPr b="0" i="1" lang="en-US" sz="2040" u="none" cap="none" strike="noStrike">
                <a:solidFill>
                  <a:srgbClr val="00B0F0"/>
                </a:solidFill>
                <a:latin typeface="Calibri"/>
                <a:ea typeface="Calibri"/>
                <a:cs typeface="Calibri"/>
                <a:sym typeface="Calibri"/>
              </a:rPr>
              <a:t>The processing of Group Policy failed because of lack of network connectivity to a domain controller. This may be a transient condition. A success message would be generated once the machine gets connected to the domain controller and Group Policy has successfully processed. If you do not see a success message for several hours, then contact your administrator</a:t>
            </a:r>
            <a:r>
              <a:rPr b="0" i="0" lang="en-US" sz="2040" u="none" cap="none" strike="noStrike">
                <a:solidFill>
                  <a:srgbClr val="00B0F0"/>
                </a:solidFill>
                <a:latin typeface="Calibri"/>
                <a:ea typeface="Calibri"/>
                <a:cs typeface="Calibri"/>
                <a:sym typeface="Calibri"/>
              </a:rPr>
              <a:t>.”</a:t>
            </a:r>
            <a:endParaRPr b="0" i="0" sz="2040" u="none" cap="none" strike="noStrike">
              <a:solidFill>
                <a:schemeClr val="lt1"/>
              </a:solidFill>
              <a:latin typeface="Calibri"/>
              <a:ea typeface="Calibri"/>
              <a:cs typeface="Calibri"/>
              <a:sym typeface="Calibri"/>
            </a:endParaRPr>
          </a:p>
        </p:txBody>
      </p:sp>
      <p:sp>
        <p:nvSpPr>
          <p:cNvPr id="348" name="Google Shape;348;p22"/>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49" name="Google Shape;349;p22"/>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50" name="Google Shape;350;p22"/>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23"/>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Why do developers add enhanced logging</a:t>
            </a:r>
            <a:endParaRPr/>
          </a:p>
        </p:txBody>
      </p:sp>
      <p:sp>
        <p:nvSpPr>
          <p:cNvPr id="357" name="Google Shape;357;p23"/>
          <p:cNvSpPr txBox="1"/>
          <p:nvPr>
            <p:ph idx="1" type="body"/>
          </p:nvPr>
        </p:nvSpPr>
        <p:spPr>
          <a:xfrm>
            <a:off x="1065490" y="1523504"/>
            <a:ext cx="9146382" cy="4192092"/>
          </a:xfrm>
          <a:prstGeom prst="rect">
            <a:avLst/>
          </a:prstGeom>
          <a:noFill/>
          <a:ln>
            <a:noFill/>
          </a:ln>
        </p:spPr>
        <p:txBody>
          <a:bodyPr anchorCtr="0" anchor="t" bIns="45700" lIns="91425" spcFirstLastPara="1" rIns="91425" wrap="square" tIns="45700">
            <a:noAutofit/>
          </a:bodyPr>
          <a:lstStyle/>
          <a:p>
            <a:pPr indent="-343003" lvl="0" marL="343003" marR="0" rtl="0" algn="just">
              <a:lnSpc>
                <a:spcPct val="90000"/>
              </a:lnSpc>
              <a:spcBef>
                <a:spcPts val="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Studies show enhanced logging speeds up root cause analysis by 2.2 times</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Most of the logging is added after the defects are reported (both in internal testing and production environment)</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Logging is added to minimize root cause analysis time when next failure occurs</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Logging is also crucial to system administrators as they are first responders and assist end users when a system malfunctions</a:t>
            </a:r>
            <a:endParaRPr/>
          </a:p>
          <a:p>
            <a:pPr indent="-30471" lvl="2" marL="686006" marR="0" rtl="0" algn="just">
              <a:lnSpc>
                <a:spcPct val="90000"/>
              </a:lnSpc>
              <a:spcBef>
                <a:spcPts val="1000"/>
              </a:spcBef>
              <a:spcAft>
                <a:spcPts val="0"/>
              </a:spcAft>
              <a:buClr>
                <a:schemeClr val="lt1"/>
              </a:buClr>
              <a:buSzPts val="2401"/>
              <a:buFont typeface="Arial"/>
              <a:buNone/>
            </a:pPr>
            <a:r>
              <a:t/>
            </a:r>
            <a:endParaRPr b="0" i="0" sz="2401" u="none" cap="none" strike="noStrike">
              <a:solidFill>
                <a:schemeClr val="lt1"/>
              </a:solidFill>
              <a:latin typeface="Calibri"/>
              <a:ea typeface="Calibri"/>
              <a:cs typeface="Calibri"/>
              <a:sym typeface="Calibri"/>
            </a:endParaRPr>
          </a:p>
        </p:txBody>
      </p:sp>
      <p:sp>
        <p:nvSpPr>
          <p:cNvPr id="358" name="Google Shape;358;p23"/>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59" name="Google Shape;359;p23"/>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60" name="Google Shape;360;p23"/>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24"/>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How to identify high frequency deviation paths</a:t>
            </a:r>
            <a:endParaRPr/>
          </a:p>
        </p:txBody>
      </p:sp>
      <p:sp>
        <p:nvSpPr>
          <p:cNvPr id="367" name="Google Shape;367;p24"/>
          <p:cNvSpPr txBox="1"/>
          <p:nvPr>
            <p:ph idx="1" type="body"/>
          </p:nvPr>
        </p:nvSpPr>
        <p:spPr>
          <a:xfrm>
            <a:off x="1065490" y="1523504"/>
            <a:ext cx="8993942" cy="4192092"/>
          </a:xfrm>
          <a:prstGeom prst="rect">
            <a:avLst/>
          </a:prstGeom>
          <a:noFill/>
          <a:ln>
            <a:noFill/>
          </a:ln>
        </p:spPr>
        <p:txBody>
          <a:bodyPr anchorCtr="0" anchor="t" bIns="45700" lIns="91425" spcFirstLastPara="1" rIns="91425" wrap="square" tIns="45700">
            <a:noAutofit/>
          </a:bodyPr>
          <a:lstStyle/>
          <a:p>
            <a:pPr indent="-228668" lvl="0" marL="228668" marR="0" rtl="0" algn="just">
              <a:lnSpc>
                <a:spcPct val="90000"/>
              </a:lnSpc>
              <a:spcBef>
                <a:spcPts val="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Can the software be broken down in to flows, sub flows?</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Are these sub-flows part of multiple flows? A sub-flow reused in  multiple flows is an indicator for high frequency code. </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How easy is it to simulate a high frequency execution flow with minimal effort? </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How different is positive flow and deviation event data captured ?</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Are the events status recorded locally /remote server? What is the frequency of server – client update? </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Is there an event wait queue, execution wait queue, any buffer that is used. Can this be tested? </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Do the logs collected roll over for all event types?</a:t>
            </a:r>
            <a:endParaRPr/>
          </a:p>
          <a:p>
            <a:pPr indent="-228668" lvl="0" marL="228668" marR="0" rtl="0" algn="just">
              <a:lnSpc>
                <a:spcPct val="90000"/>
              </a:lnSpc>
              <a:spcBef>
                <a:spcPts val="60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What is the queue behavior for UI alerts?</a:t>
            </a:r>
            <a:endParaRPr/>
          </a:p>
          <a:p>
            <a:pPr indent="-55871" lvl="2" marL="686006" marR="0" rtl="0" algn="just">
              <a:lnSpc>
                <a:spcPct val="90000"/>
              </a:lnSpc>
              <a:spcBef>
                <a:spcPts val="1600"/>
              </a:spcBef>
              <a:spcAft>
                <a:spcPts val="0"/>
              </a:spcAft>
              <a:buClr>
                <a:schemeClr val="lt1"/>
              </a:buClr>
              <a:buSzPts val="2001"/>
              <a:buFont typeface="Arial"/>
              <a:buNone/>
            </a:pPr>
            <a:r>
              <a:t/>
            </a:r>
            <a:endParaRPr b="0" i="0" sz="2001" u="none" cap="none" strike="noStrike">
              <a:solidFill>
                <a:schemeClr val="lt1"/>
              </a:solidFill>
              <a:latin typeface="Calibri"/>
              <a:ea typeface="Calibri"/>
              <a:cs typeface="Calibri"/>
              <a:sym typeface="Calibri"/>
            </a:endParaRPr>
          </a:p>
        </p:txBody>
      </p:sp>
      <p:sp>
        <p:nvSpPr>
          <p:cNvPr id="368" name="Google Shape;368;p24"/>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69" name="Google Shape;369;p24"/>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70" name="Google Shape;370;p24"/>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25"/>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Soak Testing</a:t>
            </a:r>
            <a:endParaRPr/>
          </a:p>
        </p:txBody>
      </p:sp>
      <p:sp>
        <p:nvSpPr>
          <p:cNvPr id="377" name="Google Shape;377;p25"/>
          <p:cNvSpPr txBox="1"/>
          <p:nvPr>
            <p:ph idx="1" type="body"/>
          </p:nvPr>
        </p:nvSpPr>
        <p:spPr>
          <a:xfrm>
            <a:off x="1065490" y="1523504"/>
            <a:ext cx="8993942" cy="11607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1"/>
              <a:buFont typeface="Arial"/>
              <a:buNone/>
            </a:pPr>
            <a:r>
              <a:rPr b="0" i="0" lang="en-US" sz="2401" u="none" cap="none" strike="noStrike">
                <a:solidFill>
                  <a:schemeClr val="lt1"/>
                </a:solidFill>
                <a:latin typeface="Calibri"/>
                <a:ea typeface="Calibri"/>
                <a:cs typeface="Calibri"/>
                <a:sym typeface="Calibri"/>
              </a:rPr>
              <a:t>“High volume testing of high frequency code flow for normal and deviation events. This type of testing helps to simulate months of activity on the system in short duration of time”</a:t>
            </a:r>
            <a:endParaRPr b="0" i="0" sz="2001" u="none" cap="none" strike="noStrike">
              <a:solidFill>
                <a:schemeClr val="lt1"/>
              </a:solidFill>
              <a:latin typeface="Calibri"/>
              <a:ea typeface="Calibri"/>
              <a:cs typeface="Calibri"/>
              <a:sym typeface="Calibri"/>
            </a:endParaRPr>
          </a:p>
        </p:txBody>
      </p:sp>
      <p:sp>
        <p:nvSpPr>
          <p:cNvPr id="378" name="Google Shape;378;p25"/>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79" name="Google Shape;379;p25"/>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80" name="Google Shape;380;p25"/>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pic>
        <p:nvPicPr>
          <p:cNvPr id="381" name="Google Shape;381;p25"/>
          <p:cNvPicPr preferRelativeResize="0"/>
          <p:nvPr/>
        </p:nvPicPr>
        <p:blipFill rotWithShape="1">
          <a:blip r:embed="rId3">
            <a:alphaModFix/>
          </a:blip>
          <a:srcRect b="0" l="0" r="0" t="0"/>
          <a:stretch/>
        </p:blipFill>
        <p:spPr>
          <a:xfrm>
            <a:off x="1446589" y="3124121"/>
            <a:ext cx="6250028" cy="3089604"/>
          </a:xfrm>
          <a:prstGeom prst="rect">
            <a:avLst/>
          </a:prstGeom>
          <a:noFill/>
          <a:ln>
            <a:noFill/>
          </a:ln>
        </p:spPr>
      </p:pic>
      <p:sp>
        <p:nvSpPr>
          <p:cNvPr id="382" name="Google Shape;382;p25"/>
          <p:cNvSpPr txBox="1"/>
          <p:nvPr/>
        </p:nvSpPr>
        <p:spPr>
          <a:xfrm>
            <a:off x="8153936" y="3091043"/>
            <a:ext cx="3734773" cy="20872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801">
                <a:solidFill>
                  <a:schemeClr val="lt1"/>
                </a:solidFill>
                <a:latin typeface="Calibri"/>
                <a:ea typeface="Calibri"/>
                <a:cs typeface="Calibri"/>
                <a:sym typeface="Calibri"/>
              </a:rPr>
              <a:t>Basic code flow execution under a positive condition. </a:t>
            </a:r>
            <a:endParaRPr/>
          </a:p>
          <a:p>
            <a:pPr indent="0" lvl="0" marL="0" marR="0" rtl="0" algn="l">
              <a:lnSpc>
                <a:spcPct val="90000"/>
              </a:lnSpc>
              <a:spcBef>
                <a:spcPts val="0"/>
              </a:spcBef>
              <a:spcAft>
                <a:spcPts val="0"/>
              </a:spcAft>
              <a:buNone/>
            </a:pPr>
            <a:r>
              <a:t/>
            </a:r>
            <a:endParaRPr sz="18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1801">
                <a:solidFill>
                  <a:schemeClr val="lt1"/>
                </a:solidFill>
                <a:latin typeface="Calibri"/>
                <a:ea typeface="Calibri"/>
                <a:cs typeface="Calibri"/>
                <a:sym typeface="Calibri"/>
              </a:rPr>
              <a:t>Execution time : 2 Secs</a:t>
            </a:r>
            <a:endParaRPr/>
          </a:p>
          <a:p>
            <a:pPr indent="0" lvl="0" marL="0" marR="0" rtl="0" algn="l">
              <a:lnSpc>
                <a:spcPct val="90000"/>
              </a:lnSpc>
              <a:spcBef>
                <a:spcPts val="0"/>
              </a:spcBef>
              <a:spcAft>
                <a:spcPts val="0"/>
              </a:spcAft>
              <a:buNone/>
            </a:pPr>
            <a:r>
              <a:rPr lang="en-US" sz="1801">
                <a:solidFill>
                  <a:schemeClr val="lt1"/>
                </a:solidFill>
                <a:latin typeface="Calibri"/>
                <a:ea typeface="Calibri"/>
                <a:cs typeface="Calibri"/>
                <a:sym typeface="Calibri"/>
              </a:rPr>
              <a:t>Interval : 5 minutes.</a:t>
            </a:r>
            <a:endParaRPr/>
          </a:p>
          <a:p>
            <a:pPr indent="0" lvl="0" marL="0" marR="0" rtl="0" algn="l">
              <a:lnSpc>
                <a:spcPct val="90000"/>
              </a:lnSpc>
              <a:spcBef>
                <a:spcPts val="0"/>
              </a:spcBef>
              <a:spcAft>
                <a:spcPts val="0"/>
              </a:spcAft>
              <a:buNone/>
            </a:pPr>
            <a:r>
              <a:t/>
            </a:r>
            <a:endParaRPr sz="18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1801">
                <a:solidFill>
                  <a:schemeClr val="lt1"/>
                </a:solidFill>
                <a:latin typeface="Calibri"/>
                <a:ea typeface="Calibri"/>
                <a:cs typeface="Calibri"/>
                <a:sym typeface="Calibri"/>
              </a:rPr>
              <a:t>In a 24-hour period :~ 288 times in the production system.</a:t>
            </a:r>
            <a:endParaRPr sz="1801">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6"/>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Soak Testing continued</a:t>
            </a:r>
            <a:endParaRPr/>
          </a:p>
        </p:txBody>
      </p:sp>
      <p:sp>
        <p:nvSpPr>
          <p:cNvPr id="389" name="Google Shape;389;p26"/>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90" name="Google Shape;390;p26"/>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91" name="Google Shape;391;p26"/>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pic>
        <p:nvPicPr>
          <p:cNvPr id="392" name="Google Shape;392;p26"/>
          <p:cNvPicPr preferRelativeResize="0"/>
          <p:nvPr/>
        </p:nvPicPr>
        <p:blipFill rotWithShape="1">
          <a:blip r:embed="rId3">
            <a:alphaModFix/>
          </a:blip>
          <a:srcRect b="0" l="0" r="0" t="0"/>
          <a:stretch/>
        </p:blipFill>
        <p:spPr>
          <a:xfrm>
            <a:off x="1446589" y="1467393"/>
            <a:ext cx="4573191" cy="2515255"/>
          </a:xfrm>
          <a:prstGeom prst="rect">
            <a:avLst/>
          </a:prstGeom>
          <a:noFill/>
          <a:ln>
            <a:noFill/>
          </a:ln>
        </p:spPr>
      </p:pic>
      <p:sp>
        <p:nvSpPr>
          <p:cNvPr id="393" name="Google Shape;393;p26"/>
          <p:cNvSpPr txBox="1"/>
          <p:nvPr/>
        </p:nvSpPr>
        <p:spPr>
          <a:xfrm>
            <a:off x="6902342" y="1436906"/>
            <a:ext cx="4344531" cy="22473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1">
                <a:solidFill>
                  <a:schemeClr val="lt1"/>
                </a:solidFill>
                <a:latin typeface="Calibri"/>
                <a:ea typeface="Calibri"/>
                <a:cs typeface="Calibri"/>
                <a:sym typeface="Calibri"/>
              </a:rPr>
              <a:t>Time compressing the event trigger from 5 minutes to every 2 seconds. </a:t>
            </a:r>
            <a:endParaRPr/>
          </a:p>
          <a:p>
            <a:pPr indent="0" lvl="0" marL="0" marR="0" rtl="0" algn="l">
              <a:spcBef>
                <a:spcPts val="0"/>
              </a:spcBef>
              <a:spcAft>
                <a:spcPts val="0"/>
              </a:spcAft>
              <a:buNone/>
            </a:pPr>
            <a:r>
              <a:rPr lang="en-US" sz="2001">
                <a:solidFill>
                  <a:schemeClr val="lt1"/>
                </a:solidFill>
                <a:latin typeface="Calibri"/>
                <a:ea typeface="Calibri"/>
                <a:cs typeface="Calibri"/>
                <a:sym typeface="Calibri"/>
              </a:rPr>
              <a:t>In a 24-hour period : 43,200 times (150 days of production environment)</a:t>
            </a:r>
            <a:endParaRPr/>
          </a:p>
          <a:p>
            <a:pPr indent="0" lvl="0" marL="0" marR="0" rtl="0" algn="l">
              <a:spcBef>
                <a:spcPts val="0"/>
              </a:spcBef>
              <a:spcAft>
                <a:spcPts val="0"/>
              </a:spcAft>
              <a:buNone/>
            </a:pPr>
            <a:r>
              <a:rPr lang="en-US" sz="2001">
                <a:solidFill>
                  <a:schemeClr val="lt1"/>
                </a:solidFill>
                <a:latin typeface="Calibri"/>
                <a:ea typeface="Calibri"/>
                <a:cs typeface="Calibri"/>
                <a:sym typeface="Calibri"/>
              </a:rPr>
              <a:t>With this trend, in 36hrs we would have 64,800 executions. This could be soak test under ideal conditions.</a:t>
            </a:r>
            <a:endParaRPr sz="2001">
              <a:solidFill>
                <a:schemeClr val="lt1"/>
              </a:solidFill>
              <a:latin typeface="Calibri"/>
              <a:ea typeface="Calibri"/>
              <a:cs typeface="Calibri"/>
              <a:sym typeface="Calibri"/>
            </a:endParaRPr>
          </a:p>
        </p:txBody>
      </p:sp>
      <p:pic>
        <p:nvPicPr>
          <p:cNvPr id="394" name="Google Shape;394;p26"/>
          <p:cNvPicPr preferRelativeResize="0"/>
          <p:nvPr/>
        </p:nvPicPr>
        <p:blipFill rotWithShape="1">
          <a:blip r:embed="rId4">
            <a:alphaModFix/>
          </a:blip>
          <a:srcRect b="0" l="0" r="0" t="0"/>
          <a:stretch/>
        </p:blipFill>
        <p:spPr>
          <a:xfrm>
            <a:off x="1446589" y="4659690"/>
            <a:ext cx="4573191" cy="1522809"/>
          </a:xfrm>
          <a:prstGeom prst="rect">
            <a:avLst/>
          </a:prstGeom>
          <a:noFill/>
          <a:ln>
            <a:noFill/>
          </a:ln>
        </p:spPr>
      </p:pic>
      <p:sp>
        <p:nvSpPr>
          <p:cNvPr id="395" name="Google Shape;395;p26"/>
          <p:cNvSpPr/>
          <p:nvPr/>
        </p:nvSpPr>
        <p:spPr>
          <a:xfrm>
            <a:off x="6875348" y="4760999"/>
            <a:ext cx="4860922" cy="13237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1">
                <a:solidFill>
                  <a:schemeClr val="lt1"/>
                </a:solidFill>
                <a:latin typeface="Calibri"/>
                <a:ea typeface="Calibri"/>
                <a:cs typeface="Calibri"/>
                <a:sym typeface="Calibri"/>
              </a:rPr>
              <a:t>Further time compression of the event by continuously triggering of the same block of code. This represents positive flow (non-deviant) soak test</a:t>
            </a:r>
            <a:endParaRPr sz="2001">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7"/>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Soak Testing continued</a:t>
            </a:r>
            <a:endParaRPr/>
          </a:p>
        </p:txBody>
      </p:sp>
      <p:sp>
        <p:nvSpPr>
          <p:cNvPr id="402" name="Google Shape;402;p27"/>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03" name="Google Shape;403;p27"/>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04" name="Google Shape;404;p27"/>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pic>
        <p:nvPicPr>
          <p:cNvPr id="405" name="Google Shape;405;p27"/>
          <p:cNvPicPr preferRelativeResize="0"/>
          <p:nvPr/>
        </p:nvPicPr>
        <p:blipFill rotWithShape="1">
          <a:blip r:embed="rId3">
            <a:alphaModFix/>
          </a:blip>
          <a:srcRect b="0" l="0" r="0" t="0"/>
          <a:stretch/>
        </p:blipFill>
        <p:spPr>
          <a:xfrm>
            <a:off x="1446589" y="1501275"/>
            <a:ext cx="5030510" cy="1321461"/>
          </a:xfrm>
          <a:prstGeom prst="rect">
            <a:avLst/>
          </a:prstGeom>
          <a:noFill/>
          <a:ln>
            <a:noFill/>
          </a:ln>
        </p:spPr>
      </p:pic>
      <p:sp>
        <p:nvSpPr>
          <p:cNvPr id="406" name="Google Shape;406;p27"/>
          <p:cNvSpPr/>
          <p:nvPr/>
        </p:nvSpPr>
        <p:spPr>
          <a:xfrm>
            <a:off x="6829757" y="1423118"/>
            <a:ext cx="4601633" cy="132378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1">
                <a:solidFill>
                  <a:schemeClr val="lt1"/>
                </a:solidFill>
                <a:latin typeface="Calibri"/>
                <a:ea typeface="Calibri"/>
                <a:cs typeface="Calibri"/>
                <a:sym typeface="Calibri"/>
              </a:rPr>
              <a:t>This represents the parallelization of the continuous testing of the same positive flow of code. This test also begins to represent a positive flow, DoS simulation.</a:t>
            </a:r>
            <a:endParaRPr sz="2001">
              <a:solidFill>
                <a:schemeClr val="lt1"/>
              </a:solidFill>
              <a:latin typeface="Calibri"/>
              <a:ea typeface="Calibri"/>
              <a:cs typeface="Calibri"/>
              <a:sym typeface="Calibri"/>
            </a:endParaRPr>
          </a:p>
        </p:txBody>
      </p:sp>
      <p:pic>
        <p:nvPicPr>
          <p:cNvPr id="407" name="Google Shape;407;p27"/>
          <p:cNvPicPr preferRelativeResize="0"/>
          <p:nvPr/>
        </p:nvPicPr>
        <p:blipFill rotWithShape="1">
          <a:blip r:embed="rId4">
            <a:alphaModFix/>
          </a:blip>
          <a:srcRect b="0" l="0" r="0" t="0"/>
          <a:stretch/>
        </p:blipFill>
        <p:spPr>
          <a:xfrm>
            <a:off x="1459931" y="3189723"/>
            <a:ext cx="5030510" cy="1321461"/>
          </a:xfrm>
          <a:prstGeom prst="rect">
            <a:avLst/>
          </a:prstGeom>
          <a:noFill/>
          <a:ln>
            <a:noFill/>
          </a:ln>
        </p:spPr>
      </p:pic>
      <p:sp>
        <p:nvSpPr>
          <p:cNvPr id="408" name="Google Shape;408;p27"/>
          <p:cNvSpPr/>
          <p:nvPr/>
        </p:nvSpPr>
        <p:spPr>
          <a:xfrm>
            <a:off x="6795321" y="3181834"/>
            <a:ext cx="4712290" cy="16316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1">
                <a:solidFill>
                  <a:schemeClr val="lt1"/>
                </a:solidFill>
                <a:latin typeface="Calibri"/>
                <a:ea typeface="Calibri"/>
                <a:cs typeface="Calibri"/>
                <a:sym typeface="Calibri"/>
              </a:rPr>
              <a:t>This is deviation flow test being executed in the soak test. This scenario begins the transformation from the positive flow, DoS simulation to the deviation flow, DoS simulation.</a:t>
            </a:r>
            <a:endParaRPr sz="2001">
              <a:solidFill>
                <a:schemeClr val="lt1"/>
              </a:solidFill>
              <a:latin typeface="Calibri"/>
              <a:ea typeface="Calibri"/>
              <a:cs typeface="Calibri"/>
              <a:sym typeface="Calibri"/>
            </a:endParaRPr>
          </a:p>
        </p:txBody>
      </p:sp>
      <p:pic>
        <p:nvPicPr>
          <p:cNvPr id="409" name="Google Shape;409;p27"/>
          <p:cNvPicPr preferRelativeResize="0"/>
          <p:nvPr/>
        </p:nvPicPr>
        <p:blipFill rotWithShape="1">
          <a:blip r:embed="rId5">
            <a:alphaModFix/>
          </a:blip>
          <a:srcRect b="0" l="0" r="0" t="0"/>
          <a:stretch/>
        </p:blipFill>
        <p:spPr>
          <a:xfrm>
            <a:off x="1469231" y="4952202"/>
            <a:ext cx="5021210" cy="1241113"/>
          </a:xfrm>
          <a:prstGeom prst="rect">
            <a:avLst/>
          </a:prstGeom>
          <a:noFill/>
          <a:ln>
            <a:noFill/>
          </a:ln>
        </p:spPr>
      </p:pic>
      <p:sp>
        <p:nvSpPr>
          <p:cNvPr id="410" name="Google Shape;410;p27"/>
          <p:cNvSpPr/>
          <p:nvPr/>
        </p:nvSpPr>
        <p:spPr>
          <a:xfrm>
            <a:off x="6720689" y="5094480"/>
            <a:ext cx="4786921" cy="10159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1">
                <a:solidFill>
                  <a:schemeClr val="lt1"/>
                </a:solidFill>
                <a:latin typeface="Calibri"/>
                <a:ea typeface="Calibri"/>
                <a:cs typeface="Calibri"/>
                <a:sym typeface="Calibri"/>
              </a:rPr>
              <a:t>This illustrates one positive flow, among a series of deviation flows. This is a full deviation flow, DoS simulation.</a:t>
            </a:r>
            <a:endParaRPr sz="2001">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28"/>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Guidelines for Running Soak Tests</a:t>
            </a:r>
            <a:endParaRPr/>
          </a:p>
        </p:txBody>
      </p:sp>
      <p:sp>
        <p:nvSpPr>
          <p:cNvPr id="417" name="Google Shape;417;p28"/>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18" name="Google Shape;418;p28"/>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19" name="Google Shape;419;p28"/>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420" name="Google Shape;420;p28"/>
          <p:cNvSpPr/>
          <p:nvPr/>
        </p:nvSpPr>
        <p:spPr>
          <a:xfrm>
            <a:off x="1065490" y="1500712"/>
            <a:ext cx="8536623" cy="4402351"/>
          </a:xfrm>
          <a:prstGeom prst="rect">
            <a:avLst/>
          </a:prstGeom>
          <a:noFill/>
          <a:ln>
            <a:noFill/>
          </a:ln>
        </p:spPr>
        <p:txBody>
          <a:bodyPr anchorCtr="0" anchor="t" bIns="45700" lIns="91425" spcFirstLastPara="1" rIns="91425" wrap="square" tIns="45700">
            <a:noAutofit/>
          </a:bodyPr>
          <a:lstStyle/>
          <a:p>
            <a:pPr indent="-343003" lvl="0" marL="343003" marR="0" rtl="0" algn="l">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Resource counters: </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Private Bytes and Handle count</a:t>
            </a:r>
            <a:endParaRPr/>
          </a:p>
          <a:p>
            <a:pPr indent="-215939" lvl="0" marL="343003" marR="0" rtl="0" algn="l">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343003" lvl="0" marL="343003" marR="0" rtl="0" algn="l">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Test duration: </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25% run time as test ramp up time with no load</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100% run time</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25% of time should be post-cooling, state where all the load is taken off</a:t>
            </a:r>
            <a:endParaRPr/>
          </a:p>
          <a:p>
            <a:pPr indent="-215939" lvl="1" marL="800340" marR="0" rtl="0" algn="l">
              <a:spcBef>
                <a:spcPts val="0"/>
              </a:spcBef>
              <a:spcAft>
                <a:spcPts val="0"/>
              </a:spcAft>
              <a:buClr>
                <a:schemeClr val="lt1"/>
              </a:buClr>
              <a:buSzPts val="2001"/>
              <a:buFont typeface="Noto Sans Symbols"/>
              <a:buNone/>
            </a:pPr>
            <a:r>
              <a:t/>
            </a:r>
            <a:endParaRPr b="0" i="0" sz="2001" u="none" cap="none" strike="noStrike">
              <a:solidFill>
                <a:schemeClr val="lt1"/>
              </a:solidFill>
              <a:latin typeface="Calibri"/>
              <a:ea typeface="Calibri"/>
              <a:cs typeface="Calibri"/>
              <a:sym typeface="Calibri"/>
            </a:endParaRPr>
          </a:p>
          <a:p>
            <a:pPr indent="-343003" lvl="0" marL="343003" marR="0" rtl="0" algn="l">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Resource leak and DoS indicators</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For Private Bytes: After initial ramp up, 500KB/hr. for more than 4hrs, is a concern</a:t>
            </a:r>
            <a:endParaRPr/>
          </a:p>
          <a:p>
            <a:pPr indent="-343003" lvl="1" marL="800340" marR="0" rtl="0" algn="l">
              <a:spcBef>
                <a:spcPts val="0"/>
              </a:spcBef>
              <a:spcAft>
                <a:spcPts val="0"/>
              </a:spcAft>
              <a:buClr>
                <a:schemeClr val="lt1"/>
              </a:buClr>
              <a:buSzPts val="2001"/>
              <a:buFont typeface="Noto Sans Symbols"/>
              <a:buChar char="✓"/>
            </a:pPr>
            <a:r>
              <a:rPr b="0" i="0" lang="en-US" sz="2001" u="none" cap="none" strike="noStrike">
                <a:solidFill>
                  <a:schemeClr val="lt1"/>
                </a:solidFill>
                <a:latin typeface="Calibri"/>
                <a:ea typeface="Calibri"/>
                <a:cs typeface="Calibri"/>
                <a:sym typeface="Calibri"/>
              </a:rPr>
              <a:t>For handle count: 25 handles/hr. for consecutive 4hrs is a concern</a:t>
            </a:r>
            <a:endParaRPr/>
          </a:p>
          <a:p>
            <a:pPr indent="0" lvl="1" marL="457200" marR="0" rtl="0" algn="l">
              <a:spcBef>
                <a:spcPts val="0"/>
              </a:spcBef>
              <a:spcAft>
                <a:spcPts val="0"/>
              </a:spcAft>
              <a:buNone/>
            </a:pPr>
            <a:r>
              <a:t/>
            </a:r>
            <a:endParaRPr b="0" i="0" sz="2001" u="none" cap="none" strike="noStrike">
              <a:solidFill>
                <a:schemeClr val="lt1"/>
              </a:solidFill>
              <a:latin typeface="Calibri"/>
              <a:ea typeface="Calibri"/>
              <a:cs typeface="Calibri"/>
              <a:sym typeface="Calibri"/>
            </a:endParaRPr>
          </a:p>
          <a:p>
            <a:pPr indent="-343003" lvl="0" marL="343003" marR="0" rtl="0" algn="l">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Tool to use : Perfmon (for Windows)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29"/>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Analyzing resource utilization trends</a:t>
            </a:r>
            <a:endParaRPr/>
          </a:p>
        </p:txBody>
      </p:sp>
      <p:sp>
        <p:nvSpPr>
          <p:cNvPr id="427" name="Google Shape;427;p29"/>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28" name="Google Shape;428;p29"/>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29" name="Google Shape;429;p29"/>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430" name="Google Shape;430;p29"/>
          <p:cNvSpPr/>
          <p:nvPr/>
        </p:nvSpPr>
        <p:spPr>
          <a:xfrm>
            <a:off x="7724374" y="1980823"/>
            <a:ext cx="4011895" cy="3786638"/>
          </a:xfrm>
          <a:prstGeom prst="rect">
            <a:avLst/>
          </a:prstGeom>
          <a:noFill/>
          <a:ln>
            <a:noFill/>
          </a:ln>
        </p:spPr>
        <p:txBody>
          <a:bodyPr anchorCtr="0" anchor="t" bIns="45700" lIns="91425" spcFirstLastPara="1" rIns="91425" wrap="square" tIns="45700">
            <a:noAutofit/>
          </a:bodyPr>
          <a:lstStyle/>
          <a:p>
            <a:pPr indent="-343003" lvl="0" marL="343003" marR="0" rtl="0" algn="just">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1</a:t>
            </a:r>
            <a:r>
              <a:rPr b="1" baseline="30000" lang="en-US" sz="2001">
                <a:solidFill>
                  <a:schemeClr val="lt1"/>
                </a:solidFill>
                <a:latin typeface="Calibri"/>
                <a:ea typeface="Calibri"/>
                <a:cs typeface="Calibri"/>
                <a:sym typeface="Calibri"/>
              </a:rPr>
              <a:t>st</a:t>
            </a:r>
            <a:r>
              <a:rPr b="1" lang="en-US" sz="2001">
                <a:solidFill>
                  <a:schemeClr val="lt1"/>
                </a:solidFill>
                <a:latin typeface="Calibri"/>
                <a:ea typeface="Calibri"/>
                <a:cs typeface="Calibri"/>
                <a:sym typeface="Calibri"/>
              </a:rPr>
              <a:t> spike in memory or handle consumption: </a:t>
            </a:r>
            <a:r>
              <a:rPr lang="en-US" sz="2001">
                <a:solidFill>
                  <a:schemeClr val="lt1"/>
                </a:solidFill>
                <a:latin typeface="Calibri"/>
                <a:ea typeface="Calibri"/>
                <a:cs typeface="Calibri"/>
                <a:sym typeface="Calibri"/>
              </a:rPr>
              <a:t>When actual test starts the memory and handle counts begin to ramp until optimal resource usage is achieved.  For some, its 30-40 mins and in some cases, it may take 1-2 hrs as well.</a:t>
            </a:r>
            <a:endParaRPr/>
          </a:p>
          <a:p>
            <a:pPr indent="0" lvl="0" marL="0" marR="0" rtl="0" algn="just">
              <a:spcBef>
                <a:spcPts val="0"/>
              </a:spcBef>
              <a:spcAft>
                <a:spcPts val="0"/>
              </a:spcAft>
              <a:buNone/>
            </a:pPr>
            <a:r>
              <a:rPr lang="en-US" sz="2001">
                <a:solidFill>
                  <a:schemeClr val="lt1"/>
                </a:solidFill>
                <a:latin typeface="Calibri"/>
                <a:ea typeface="Calibri"/>
                <a:cs typeface="Calibri"/>
                <a:sym typeface="Calibri"/>
              </a:rPr>
              <a:t> </a:t>
            </a:r>
            <a:endParaRPr/>
          </a:p>
          <a:p>
            <a:pPr indent="-343003" lvl="0" marL="343003" marR="0" rtl="0" algn="just">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Decreasing trend</a:t>
            </a:r>
            <a:r>
              <a:rPr lang="en-US" sz="2001">
                <a:solidFill>
                  <a:schemeClr val="lt1"/>
                </a:solidFill>
                <a:latin typeface="Calibri"/>
                <a:ea typeface="Calibri"/>
                <a:cs typeface="Calibri"/>
                <a:sym typeface="Calibri"/>
              </a:rPr>
              <a:t>: Once the test is over, resources consumed are freed, displaying ideal behavior</a:t>
            </a:r>
            <a:endParaRPr/>
          </a:p>
        </p:txBody>
      </p:sp>
      <p:pic>
        <p:nvPicPr>
          <p:cNvPr id="431" name="Google Shape;431;p29"/>
          <p:cNvPicPr preferRelativeResize="0"/>
          <p:nvPr/>
        </p:nvPicPr>
        <p:blipFill rotWithShape="1">
          <a:blip r:embed="rId3">
            <a:alphaModFix/>
          </a:blip>
          <a:srcRect b="0" l="0" r="0" t="0"/>
          <a:stretch/>
        </p:blipFill>
        <p:spPr>
          <a:xfrm>
            <a:off x="1138389" y="1980823"/>
            <a:ext cx="6509766" cy="4420751"/>
          </a:xfrm>
          <a:prstGeom prst="rect">
            <a:avLst/>
          </a:prstGeom>
          <a:noFill/>
          <a:ln>
            <a:noFill/>
          </a:ln>
        </p:spPr>
      </p:pic>
      <p:sp>
        <p:nvSpPr>
          <p:cNvPr id="432" name="Google Shape;432;p29"/>
          <p:cNvSpPr txBox="1"/>
          <p:nvPr/>
        </p:nvSpPr>
        <p:spPr>
          <a:xfrm>
            <a:off x="1037734" y="1403540"/>
            <a:ext cx="6859786" cy="4248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1">
                <a:solidFill>
                  <a:srgbClr val="00B0F0"/>
                </a:solidFill>
                <a:latin typeface="Calibri"/>
                <a:ea typeface="Calibri"/>
                <a:cs typeface="Calibri"/>
                <a:sym typeface="Calibri"/>
              </a:rPr>
              <a:t>Ideal process behavior during soak test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30"/>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Analyzing resource utilization trends</a:t>
            </a:r>
            <a:endParaRPr/>
          </a:p>
        </p:txBody>
      </p:sp>
      <p:sp>
        <p:nvSpPr>
          <p:cNvPr id="439" name="Google Shape;439;p30"/>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40" name="Google Shape;440;p30"/>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41" name="Google Shape;441;p30"/>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442" name="Google Shape;442;p30"/>
          <p:cNvSpPr/>
          <p:nvPr/>
        </p:nvSpPr>
        <p:spPr>
          <a:xfrm>
            <a:off x="8107537" y="2133600"/>
            <a:ext cx="3627263" cy="3817423"/>
          </a:xfrm>
          <a:prstGeom prst="rect">
            <a:avLst/>
          </a:prstGeom>
          <a:noFill/>
          <a:ln>
            <a:noFill/>
          </a:ln>
        </p:spPr>
        <p:txBody>
          <a:bodyPr anchorCtr="0" anchor="t" bIns="45700" lIns="91425" spcFirstLastPara="1" rIns="91425" wrap="square" tIns="45700">
            <a:noAutofit/>
          </a:bodyPr>
          <a:lstStyle/>
          <a:p>
            <a:pPr indent="-343003" lvl="0" marL="343003" marR="0" rtl="0" algn="just">
              <a:spcBef>
                <a:spcPts val="0"/>
              </a:spcBef>
              <a:spcAft>
                <a:spcPts val="0"/>
              </a:spcAft>
              <a:buClr>
                <a:schemeClr val="lt1"/>
              </a:buClr>
              <a:buSzPts val="2201"/>
              <a:buFont typeface="Arial"/>
              <a:buChar char="•"/>
            </a:pPr>
            <a:r>
              <a:rPr lang="en-US" sz="2201">
                <a:solidFill>
                  <a:schemeClr val="lt1"/>
                </a:solidFill>
                <a:latin typeface="Calibri"/>
                <a:ea typeface="Calibri"/>
                <a:cs typeface="Calibri"/>
                <a:sym typeface="Calibri"/>
              </a:rPr>
              <a:t>This illustrates a process resource utilization graph</a:t>
            </a:r>
            <a:endParaRPr/>
          </a:p>
          <a:p>
            <a:pPr indent="-203239" lvl="0" marL="343003" marR="0" rtl="0" algn="just">
              <a:spcBef>
                <a:spcPts val="0"/>
              </a:spcBef>
              <a:spcAft>
                <a:spcPts val="0"/>
              </a:spcAft>
              <a:buClr>
                <a:schemeClr val="lt1"/>
              </a:buClr>
              <a:buSzPts val="2201"/>
              <a:buFont typeface="Arial"/>
              <a:buNone/>
            </a:pPr>
            <a:r>
              <a:t/>
            </a:r>
            <a:endParaRPr sz="2201">
              <a:solidFill>
                <a:schemeClr val="lt1"/>
              </a:solidFill>
              <a:latin typeface="Calibri"/>
              <a:ea typeface="Calibri"/>
              <a:cs typeface="Calibri"/>
              <a:sym typeface="Calibri"/>
            </a:endParaRPr>
          </a:p>
          <a:p>
            <a:pPr indent="-343003" lvl="0" marL="343003" marR="0" rtl="0" algn="just">
              <a:spcBef>
                <a:spcPts val="0"/>
              </a:spcBef>
              <a:spcAft>
                <a:spcPts val="0"/>
              </a:spcAft>
              <a:buClr>
                <a:schemeClr val="lt1"/>
              </a:buClr>
              <a:buSzPts val="2201"/>
              <a:buFont typeface="Arial"/>
              <a:buChar char="•"/>
            </a:pPr>
            <a:r>
              <a:rPr lang="en-US" sz="2201">
                <a:solidFill>
                  <a:schemeClr val="lt1"/>
                </a:solidFill>
                <a:latin typeface="Calibri"/>
                <a:ea typeface="Calibri"/>
                <a:cs typeface="Calibri"/>
                <a:sym typeface="Calibri"/>
              </a:rPr>
              <a:t>Resource utilization keeps increasing with increasing code executions requests.</a:t>
            </a:r>
            <a:endParaRPr/>
          </a:p>
          <a:p>
            <a:pPr indent="-203239" lvl="0" marL="343003" marR="0" rtl="0" algn="just">
              <a:spcBef>
                <a:spcPts val="0"/>
              </a:spcBef>
              <a:spcAft>
                <a:spcPts val="0"/>
              </a:spcAft>
              <a:buClr>
                <a:schemeClr val="lt1"/>
              </a:buClr>
              <a:buSzPts val="2201"/>
              <a:buFont typeface="Arial"/>
              <a:buNone/>
            </a:pPr>
            <a:r>
              <a:t/>
            </a:r>
            <a:endParaRPr b="1" sz="2201">
              <a:solidFill>
                <a:schemeClr val="lt1"/>
              </a:solidFill>
              <a:latin typeface="Calibri"/>
              <a:ea typeface="Calibri"/>
              <a:cs typeface="Calibri"/>
              <a:sym typeface="Calibri"/>
            </a:endParaRPr>
          </a:p>
          <a:p>
            <a:pPr indent="-343003" lvl="0" marL="343003" marR="0" rtl="0" algn="just">
              <a:spcBef>
                <a:spcPts val="0"/>
              </a:spcBef>
              <a:spcAft>
                <a:spcPts val="0"/>
              </a:spcAft>
              <a:buClr>
                <a:schemeClr val="lt1"/>
              </a:buClr>
              <a:buSzPts val="2201"/>
              <a:buFont typeface="Arial"/>
              <a:buChar char="•"/>
            </a:pPr>
            <a:r>
              <a:rPr lang="en-US" sz="2201">
                <a:solidFill>
                  <a:schemeClr val="lt1"/>
                </a:solidFill>
                <a:latin typeface="Calibri"/>
                <a:ea typeface="Calibri"/>
                <a:cs typeface="Calibri"/>
                <a:sym typeface="Calibri"/>
              </a:rPr>
              <a:t>If the code execution requests would have continued, it would have been a potential DoS </a:t>
            </a:r>
            <a:endParaRPr b="1" sz="2201">
              <a:solidFill>
                <a:schemeClr val="lt1"/>
              </a:solidFill>
              <a:latin typeface="Calibri"/>
              <a:ea typeface="Calibri"/>
              <a:cs typeface="Calibri"/>
              <a:sym typeface="Calibri"/>
            </a:endParaRPr>
          </a:p>
        </p:txBody>
      </p:sp>
      <p:sp>
        <p:nvSpPr>
          <p:cNvPr id="443" name="Google Shape;443;p30"/>
          <p:cNvSpPr txBox="1"/>
          <p:nvPr/>
        </p:nvSpPr>
        <p:spPr>
          <a:xfrm>
            <a:off x="1037733" y="1403540"/>
            <a:ext cx="7802182" cy="4248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1">
                <a:solidFill>
                  <a:srgbClr val="00B0F0"/>
                </a:solidFill>
                <a:latin typeface="Calibri"/>
                <a:ea typeface="Calibri"/>
                <a:cs typeface="Calibri"/>
                <a:sym typeface="Calibri"/>
              </a:rPr>
              <a:t>Process showing signs of memory leak and DoS vulnerability</a:t>
            </a:r>
            <a:endParaRPr/>
          </a:p>
        </p:txBody>
      </p:sp>
      <p:pic>
        <p:nvPicPr>
          <p:cNvPr id="444" name="Google Shape;444;p30"/>
          <p:cNvPicPr preferRelativeResize="0"/>
          <p:nvPr/>
        </p:nvPicPr>
        <p:blipFill rotWithShape="1">
          <a:blip r:embed="rId3">
            <a:alphaModFix/>
          </a:blip>
          <a:srcRect b="0" l="0" r="0" t="0"/>
          <a:stretch/>
        </p:blipFill>
        <p:spPr>
          <a:xfrm>
            <a:off x="1151937" y="2028483"/>
            <a:ext cx="6745583" cy="43730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1"/>
          <p:cNvSpPr txBox="1"/>
          <p:nvPr>
            <p:ph type="title"/>
          </p:nvPr>
        </p:nvSpPr>
        <p:spPr>
          <a:xfrm>
            <a:off x="1524001" y="2848618"/>
            <a:ext cx="7620000" cy="1160764"/>
          </a:xfrm>
          <a:prstGeom prst="rect">
            <a:avLst/>
          </a:prstGeom>
          <a:noFill/>
          <a:ln>
            <a:noFill/>
          </a:ln>
        </p:spPr>
        <p:txBody>
          <a:bodyPr anchorCtr="0" anchor="b" bIns="45700" lIns="91425" spcFirstLastPara="1" rIns="91425" wrap="square" tIns="45700">
            <a:noAutofit/>
          </a:bodyPr>
          <a:lstStyle/>
          <a:p>
            <a:pPr indent="0" lvl="0" marL="0" marR="0" rtl="0" algn="just">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Parallel Soak Testing and how it is linked to Security Testing</a:t>
            </a:r>
            <a:endParaRPr/>
          </a:p>
        </p:txBody>
      </p:sp>
      <p:sp>
        <p:nvSpPr>
          <p:cNvPr id="451" name="Google Shape;451;p31"/>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52" name="Google Shape;452;p31"/>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53" name="Google Shape;453;p31"/>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14"/>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Agenda</a:t>
            </a:r>
            <a:endParaRPr b="1" i="0" sz="3800" u="none" cap="none" strike="noStrike">
              <a:solidFill>
                <a:schemeClr val="lt1"/>
              </a:solidFill>
              <a:latin typeface="Calibri"/>
              <a:ea typeface="Calibri"/>
              <a:cs typeface="Calibri"/>
              <a:sym typeface="Calibri"/>
            </a:endParaRPr>
          </a:p>
        </p:txBody>
      </p:sp>
      <p:sp>
        <p:nvSpPr>
          <p:cNvPr id="261" name="Google Shape;261;p14"/>
          <p:cNvSpPr txBox="1"/>
          <p:nvPr>
            <p:ph idx="1" type="body"/>
          </p:nvPr>
        </p:nvSpPr>
        <p:spPr>
          <a:xfrm>
            <a:off x="1065490" y="1833024"/>
            <a:ext cx="9146382" cy="4192092"/>
          </a:xfrm>
          <a:prstGeom prst="rect">
            <a:avLst/>
          </a:prstGeom>
          <a:noFill/>
          <a:ln>
            <a:noFill/>
          </a:ln>
        </p:spPr>
        <p:txBody>
          <a:bodyPr anchorCtr="0" anchor="t" bIns="45700" lIns="91425" spcFirstLastPara="1" rIns="91425" wrap="square" tIns="45700">
            <a:noAutofit/>
          </a:bodyPr>
          <a:lstStyle/>
          <a:p>
            <a:pPr indent="-228668" lvl="0" marL="228668" marR="0" rtl="0" algn="l">
              <a:lnSpc>
                <a:spcPct val="80000"/>
              </a:lnSpc>
              <a:spcBef>
                <a:spcPts val="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Gaps in current performance testing approach</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Code execution frequency</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Logging standard and styles</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Identifying High Frequency positive and deviation code flows</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Soak and Security testing</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Building Soak scenarios</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Case study</a:t>
            </a:r>
            <a:endParaRPr/>
          </a:p>
          <a:p>
            <a:pPr indent="-228668" lvl="0" marL="228668" marR="0" rtl="0" algn="l">
              <a:lnSpc>
                <a:spcPct val="8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Conclusion</a:t>
            </a:r>
            <a:endParaRPr/>
          </a:p>
          <a:p>
            <a:pPr indent="-68571" lvl="2" marL="686006" marR="0" rtl="0" algn="l">
              <a:lnSpc>
                <a:spcPct val="80000"/>
              </a:lnSpc>
              <a:spcBef>
                <a:spcPts val="1000"/>
              </a:spcBef>
              <a:spcAft>
                <a:spcPts val="0"/>
              </a:spcAft>
              <a:buClr>
                <a:schemeClr val="lt1"/>
              </a:buClr>
              <a:buSzPts val="1801"/>
              <a:buFont typeface="Arial"/>
              <a:buNone/>
            </a:pPr>
            <a:r>
              <a:t/>
            </a:r>
            <a:endParaRPr b="0" i="0" sz="1801" u="none" cap="none" strike="noStrike">
              <a:solidFill>
                <a:schemeClr val="lt1"/>
              </a:solidFill>
              <a:latin typeface="Calibri"/>
              <a:ea typeface="Calibri"/>
              <a:cs typeface="Calibri"/>
              <a:sym typeface="Calibri"/>
            </a:endParaRPr>
          </a:p>
        </p:txBody>
      </p:sp>
      <p:sp>
        <p:nvSpPr>
          <p:cNvPr id="262" name="Google Shape;262;p14"/>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263" name="Google Shape;263;p14"/>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64" name="Google Shape;264;p14"/>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32"/>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Case study	</a:t>
            </a:r>
            <a:endParaRPr/>
          </a:p>
        </p:txBody>
      </p:sp>
      <p:sp>
        <p:nvSpPr>
          <p:cNvPr id="460" name="Google Shape;460;p32"/>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61" name="Google Shape;461;p32"/>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62" name="Google Shape;462;p32"/>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463" name="Google Shape;463;p32"/>
          <p:cNvSpPr txBox="1"/>
          <p:nvPr/>
        </p:nvSpPr>
        <p:spPr>
          <a:xfrm>
            <a:off x="1037734" y="1403540"/>
            <a:ext cx="4219849" cy="34172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1">
                <a:solidFill>
                  <a:schemeClr val="lt1"/>
                </a:solidFill>
                <a:latin typeface="Calibri"/>
                <a:ea typeface="Calibri"/>
                <a:cs typeface="Calibri"/>
                <a:sym typeface="Calibri"/>
              </a:rPr>
              <a:t>On a popular OS type, we created two types of files: </a:t>
            </a:r>
            <a:r>
              <a:rPr b="1" lang="en-US" sz="2401">
                <a:solidFill>
                  <a:schemeClr val="lt1"/>
                </a:solidFill>
                <a:latin typeface="Calibri"/>
                <a:ea typeface="Calibri"/>
                <a:cs typeface="Calibri"/>
                <a:sym typeface="Calibri"/>
              </a:rPr>
              <a:t>type A</a:t>
            </a:r>
            <a:r>
              <a:rPr lang="en-US" sz="2401">
                <a:solidFill>
                  <a:schemeClr val="lt1"/>
                </a:solidFill>
                <a:latin typeface="Calibri"/>
                <a:ea typeface="Calibri"/>
                <a:cs typeface="Calibri"/>
                <a:sym typeface="Calibri"/>
              </a:rPr>
              <a:t> and </a:t>
            </a:r>
            <a:r>
              <a:rPr b="1" lang="en-US" sz="2401">
                <a:solidFill>
                  <a:schemeClr val="lt1"/>
                </a:solidFill>
                <a:latin typeface="Calibri"/>
                <a:ea typeface="Calibri"/>
                <a:cs typeface="Calibri"/>
                <a:sym typeface="Calibri"/>
              </a:rPr>
              <a:t>type B</a:t>
            </a:r>
            <a:r>
              <a:rPr lang="en-US" sz="2401">
                <a:solidFill>
                  <a:schemeClr val="lt1"/>
                </a:solidFill>
                <a:latin typeface="Calibri"/>
                <a:ea typeface="Calibri"/>
                <a:cs typeface="Calibri"/>
                <a:sym typeface="Calibri"/>
              </a:rPr>
              <a:t>. Both files are text files with varying content. Each file type creation triggers specific code flow execution</a:t>
            </a:r>
            <a:endParaRPr/>
          </a:p>
          <a:p>
            <a:pPr indent="0" lvl="0" marL="0" marR="0" rtl="0" algn="just">
              <a:spcBef>
                <a:spcPts val="0"/>
              </a:spcBef>
              <a:spcAft>
                <a:spcPts val="0"/>
              </a:spcAft>
              <a:buNone/>
            </a:pPr>
            <a:r>
              <a:t/>
            </a:r>
            <a:endParaRPr sz="2401">
              <a:solidFill>
                <a:schemeClr val="lt1"/>
              </a:solidFill>
              <a:latin typeface="Calibri"/>
              <a:ea typeface="Calibri"/>
              <a:cs typeface="Calibri"/>
              <a:sym typeface="Calibri"/>
            </a:endParaRPr>
          </a:p>
          <a:p>
            <a:pPr indent="0" lvl="0" marL="0" marR="0" rtl="0" algn="just">
              <a:spcBef>
                <a:spcPts val="0"/>
              </a:spcBef>
              <a:spcAft>
                <a:spcPts val="0"/>
              </a:spcAft>
              <a:buNone/>
            </a:pPr>
            <a:r>
              <a:rPr b="1" lang="en-US" sz="2401">
                <a:solidFill>
                  <a:schemeClr val="lt1"/>
                </a:solidFill>
                <a:latin typeface="Calibri"/>
                <a:ea typeface="Calibri"/>
                <a:cs typeface="Calibri"/>
                <a:sym typeface="Calibri"/>
              </a:rPr>
              <a:t>System configuration:</a:t>
            </a:r>
            <a:r>
              <a:rPr lang="en-US" sz="2401">
                <a:solidFill>
                  <a:schemeClr val="lt1"/>
                </a:solidFill>
                <a:latin typeface="Calibri"/>
                <a:ea typeface="Calibri"/>
                <a:cs typeface="Calibri"/>
                <a:sym typeface="Calibri"/>
              </a:rPr>
              <a:t> 8GB RAM, 8 Core, 100GB HDD</a:t>
            </a:r>
            <a:endParaRPr/>
          </a:p>
        </p:txBody>
      </p:sp>
      <p:grpSp>
        <p:nvGrpSpPr>
          <p:cNvPr id="464" name="Google Shape;464;p32"/>
          <p:cNvGrpSpPr/>
          <p:nvPr/>
        </p:nvGrpSpPr>
        <p:grpSpPr>
          <a:xfrm>
            <a:off x="5410022" y="1403540"/>
            <a:ext cx="6327836" cy="4544950"/>
            <a:chOff x="5026025" y="1600200"/>
            <a:chExt cx="5803095" cy="4391366"/>
          </a:xfrm>
        </p:grpSpPr>
        <p:grpSp>
          <p:nvGrpSpPr>
            <p:cNvPr id="465" name="Google Shape;465;p32"/>
            <p:cNvGrpSpPr/>
            <p:nvPr/>
          </p:nvGrpSpPr>
          <p:grpSpPr>
            <a:xfrm>
              <a:off x="5026025" y="1600200"/>
              <a:ext cx="5803095" cy="4391366"/>
              <a:chOff x="3811289" y="1221105"/>
              <a:chExt cx="5882865" cy="5207660"/>
            </a:xfrm>
          </p:grpSpPr>
          <p:sp>
            <p:nvSpPr>
              <p:cNvPr id="466" name="Google Shape;466;p32"/>
              <p:cNvSpPr/>
              <p:nvPr/>
            </p:nvSpPr>
            <p:spPr>
              <a:xfrm>
                <a:off x="4510562" y="1221105"/>
                <a:ext cx="937420" cy="457200"/>
              </a:xfrm>
              <a:prstGeom prst="roundRect">
                <a:avLst>
                  <a:gd fmla="val 16667" name="adj"/>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Start</a:t>
                </a:r>
                <a:endParaRPr/>
              </a:p>
            </p:txBody>
          </p:sp>
          <p:sp>
            <p:nvSpPr>
              <p:cNvPr id="467" name="Google Shape;467;p32"/>
              <p:cNvSpPr/>
              <p:nvPr/>
            </p:nvSpPr>
            <p:spPr>
              <a:xfrm>
                <a:off x="3811289" y="2961004"/>
                <a:ext cx="2356445" cy="1989213"/>
              </a:xfrm>
              <a:prstGeom prst="flowChartDecision">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Is it a Type A file or Type B file</a:t>
                </a:r>
                <a:endParaRPr/>
              </a:p>
            </p:txBody>
          </p:sp>
          <p:sp>
            <p:nvSpPr>
              <p:cNvPr id="468" name="Google Shape;468;p32"/>
              <p:cNvSpPr/>
              <p:nvPr/>
            </p:nvSpPr>
            <p:spPr>
              <a:xfrm>
                <a:off x="8756734" y="4721616"/>
                <a:ext cx="937420" cy="457199"/>
              </a:xfrm>
              <a:prstGeom prst="roundRect">
                <a:avLst>
                  <a:gd fmla="val 16667" name="adj"/>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Stop</a:t>
                </a:r>
                <a:endParaRPr/>
              </a:p>
            </p:txBody>
          </p:sp>
          <p:sp>
            <p:nvSpPr>
              <p:cNvPr id="469" name="Google Shape;469;p32"/>
              <p:cNvSpPr/>
              <p:nvPr/>
            </p:nvSpPr>
            <p:spPr>
              <a:xfrm>
                <a:off x="6478398" y="3344006"/>
                <a:ext cx="2080519" cy="1223206"/>
              </a:xfrm>
              <a:prstGeom prst="roundRect">
                <a:avLst>
                  <a:gd fmla="val 16667" name="adj"/>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For Type B file, inspect the file and log the file name</a:t>
                </a:r>
                <a:endParaRPr/>
              </a:p>
            </p:txBody>
          </p:sp>
          <p:sp>
            <p:nvSpPr>
              <p:cNvPr id="470" name="Google Shape;470;p32"/>
              <p:cNvSpPr/>
              <p:nvPr/>
            </p:nvSpPr>
            <p:spPr>
              <a:xfrm>
                <a:off x="6478398" y="5205559"/>
                <a:ext cx="2080519" cy="1223206"/>
              </a:xfrm>
              <a:prstGeom prst="roundRect">
                <a:avLst>
                  <a:gd fmla="val 16667" name="adj"/>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For Type A file, inspect the file and don’t log anything</a:t>
                </a:r>
                <a:endParaRPr/>
              </a:p>
            </p:txBody>
          </p:sp>
          <p:sp>
            <p:nvSpPr>
              <p:cNvPr id="471" name="Google Shape;471;p32"/>
              <p:cNvSpPr/>
              <p:nvPr/>
            </p:nvSpPr>
            <p:spPr>
              <a:xfrm>
                <a:off x="4387532" y="2035370"/>
                <a:ext cx="1192611" cy="590747"/>
              </a:xfrm>
              <a:prstGeom prst="roundRect">
                <a:avLst>
                  <a:gd fmla="val 16667" name="adj"/>
                </a:avLst>
              </a:prstGeom>
              <a:solidFill>
                <a:srgbClr val="00B0F0"/>
              </a:solidFill>
              <a:ln cap="flat" cmpd="sng" w="127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1">
                    <a:solidFill>
                      <a:srgbClr val="262626"/>
                    </a:solidFill>
                    <a:latin typeface="Calibri"/>
                    <a:ea typeface="Calibri"/>
                    <a:cs typeface="Calibri"/>
                    <a:sym typeface="Calibri"/>
                  </a:rPr>
                  <a:t>Create file</a:t>
                </a:r>
                <a:endParaRPr/>
              </a:p>
            </p:txBody>
          </p:sp>
          <p:cxnSp>
            <p:nvCxnSpPr>
              <p:cNvPr id="472" name="Google Shape;472;p32"/>
              <p:cNvCxnSpPr>
                <a:stCxn id="466" idx="2"/>
                <a:endCxn id="471" idx="0"/>
              </p:cNvCxnSpPr>
              <p:nvPr/>
            </p:nvCxnSpPr>
            <p:spPr>
              <a:xfrm>
                <a:off x="4979272" y="1678305"/>
                <a:ext cx="4500" cy="357000"/>
              </a:xfrm>
              <a:prstGeom prst="straightConnector1">
                <a:avLst/>
              </a:prstGeom>
              <a:noFill/>
              <a:ln cap="flat" cmpd="sng" w="19050">
                <a:solidFill>
                  <a:srgbClr val="0C0C0C"/>
                </a:solidFill>
                <a:prstDash val="solid"/>
                <a:round/>
                <a:headEnd len="sm" w="sm" type="none"/>
                <a:tailEnd len="med" w="med" type="triangle"/>
              </a:ln>
            </p:spPr>
          </p:cxnSp>
          <p:cxnSp>
            <p:nvCxnSpPr>
              <p:cNvPr id="473" name="Google Shape;473;p32"/>
              <p:cNvCxnSpPr>
                <a:stCxn id="471" idx="2"/>
                <a:endCxn id="467" idx="0"/>
              </p:cNvCxnSpPr>
              <p:nvPr/>
            </p:nvCxnSpPr>
            <p:spPr>
              <a:xfrm>
                <a:off x="4983838" y="2626117"/>
                <a:ext cx="5700" cy="334800"/>
              </a:xfrm>
              <a:prstGeom prst="straightConnector1">
                <a:avLst/>
              </a:prstGeom>
              <a:noFill/>
              <a:ln cap="flat" cmpd="sng" w="19050">
                <a:solidFill>
                  <a:srgbClr val="0C0C0C"/>
                </a:solidFill>
                <a:prstDash val="solid"/>
                <a:round/>
                <a:headEnd len="sm" w="sm" type="none"/>
                <a:tailEnd len="med" w="med" type="triangle"/>
              </a:ln>
            </p:spPr>
          </p:cxnSp>
          <p:cxnSp>
            <p:nvCxnSpPr>
              <p:cNvPr id="474" name="Google Shape;474;p32"/>
              <p:cNvCxnSpPr>
                <a:stCxn id="467" idx="3"/>
                <a:endCxn id="469" idx="1"/>
              </p:cNvCxnSpPr>
              <p:nvPr/>
            </p:nvCxnSpPr>
            <p:spPr>
              <a:xfrm>
                <a:off x="6167734" y="3955610"/>
                <a:ext cx="310800" cy="0"/>
              </a:xfrm>
              <a:prstGeom prst="straightConnector1">
                <a:avLst/>
              </a:prstGeom>
              <a:noFill/>
              <a:ln cap="flat" cmpd="sng" w="19050">
                <a:solidFill>
                  <a:srgbClr val="0C0C0C"/>
                </a:solidFill>
                <a:prstDash val="solid"/>
                <a:round/>
                <a:headEnd len="sm" w="sm" type="none"/>
                <a:tailEnd len="med" w="med" type="triangle"/>
              </a:ln>
            </p:spPr>
          </p:cxnSp>
          <p:cxnSp>
            <p:nvCxnSpPr>
              <p:cNvPr id="475" name="Google Shape;475;p32"/>
              <p:cNvCxnSpPr>
                <a:stCxn id="469" idx="3"/>
                <a:endCxn id="468" idx="0"/>
              </p:cNvCxnSpPr>
              <p:nvPr/>
            </p:nvCxnSpPr>
            <p:spPr>
              <a:xfrm>
                <a:off x="8558917" y="3955609"/>
                <a:ext cx="666600" cy="765900"/>
              </a:xfrm>
              <a:prstGeom prst="bentConnector2">
                <a:avLst/>
              </a:prstGeom>
              <a:noFill/>
              <a:ln cap="flat" cmpd="sng" w="19050">
                <a:solidFill>
                  <a:srgbClr val="0C0C0C"/>
                </a:solidFill>
                <a:prstDash val="solid"/>
                <a:round/>
                <a:headEnd len="sm" w="sm" type="none"/>
                <a:tailEnd len="med" w="med" type="triangle"/>
              </a:ln>
            </p:spPr>
          </p:cxnSp>
          <p:cxnSp>
            <p:nvCxnSpPr>
              <p:cNvPr id="476" name="Google Shape;476;p32"/>
              <p:cNvCxnSpPr>
                <a:stCxn id="467" idx="2"/>
                <a:endCxn id="470" idx="1"/>
              </p:cNvCxnSpPr>
              <p:nvPr/>
            </p:nvCxnSpPr>
            <p:spPr>
              <a:xfrm flipH="1" rot="-5400000">
                <a:off x="5300462" y="4639267"/>
                <a:ext cx="867000" cy="1488900"/>
              </a:xfrm>
              <a:prstGeom prst="bentConnector2">
                <a:avLst/>
              </a:prstGeom>
              <a:noFill/>
              <a:ln cap="flat" cmpd="sng" w="19050">
                <a:solidFill>
                  <a:srgbClr val="0C0C0C"/>
                </a:solidFill>
                <a:prstDash val="solid"/>
                <a:round/>
                <a:headEnd len="sm" w="sm" type="none"/>
                <a:tailEnd len="med" w="med" type="triangle"/>
              </a:ln>
            </p:spPr>
          </p:cxnSp>
        </p:grpSp>
        <p:cxnSp>
          <p:nvCxnSpPr>
            <p:cNvPr id="477" name="Google Shape;477;p32"/>
            <p:cNvCxnSpPr>
              <a:stCxn id="470" idx="3"/>
              <a:endCxn id="468" idx="2"/>
            </p:cNvCxnSpPr>
            <p:nvPr/>
          </p:nvCxnSpPr>
          <p:spPr>
            <a:xfrm flipH="1" rot="10800000">
              <a:off x="9709277" y="4937631"/>
              <a:ext cx="657600" cy="538200"/>
            </a:xfrm>
            <a:prstGeom prst="bentConnector2">
              <a:avLst/>
            </a:prstGeom>
            <a:noFill/>
            <a:ln cap="flat" cmpd="sng" w="19050">
              <a:solidFill>
                <a:srgbClr val="0C0C0C"/>
              </a:solidFill>
              <a:prstDash val="solid"/>
              <a:round/>
              <a:headEnd len="sm" w="sm" type="none"/>
              <a:tailEnd len="med" w="med" type="triangl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33"/>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Case study	</a:t>
            </a:r>
            <a:endParaRPr/>
          </a:p>
        </p:txBody>
      </p:sp>
      <p:sp>
        <p:nvSpPr>
          <p:cNvPr id="484" name="Google Shape;484;p33"/>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85" name="Google Shape;485;p33"/>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86" name="Google Shape;486;p33"/>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487" name="Google Shape;487;p33"/>
          <p:cNvSpPr/>
          <p:nvPr/>
        </p:nvSpPr>
        <p:spPr>
          <a:xfrm>
            <a:off x="7848600" y="2618590"/>
            <a:ext cx="4011895" cy="2616782"/>
          </a:xfrm>
          <a:prstGeom prst="rect">
            <a:avLst/>
          </a:prstGeom>
          <a:noFill/>
          <a:ln>
            <a:noFill/>
          </a:ln>
        </p:spPr>
        <p:txBody>
          <a:bodyPr anchorCtr="0" anchor="t" bIns="45700" lIns="91425" spcFirstLastPara="1" rIns="91425" wrap="square" tIns="45700">
            <a:noAutofit/>
          </a:bodyPr>
          <a:lstStyle/>
          <a:p>
            <a:pPr indent="-343003" lvl="0" marL="343003" marR="0" rtl="0" algn="just">
              <a:lnSpc>
                <a:spcPct val="90000"/>
              </a:lnSpc>
              <a:spcBef>
                <a:spcPts val="0"/>
              </a:spcBef>
              <a:spcAft>
                <a:spcPts val="0"/>
              </a:spcAft>
              <a:buClr>
                <a:schemeClr val="lt1"/>
              </a:buClr>
              <a:buSzPts val="2001"/>
              <a:buFont typeface="Arial"/>
              <a:buChar char="•"/>
            </a:pPr>
            <a:r>
              <a:rPr b="1" lang="en-US" sz="2001">
                <a:solidFill>
                  <a:schemeClr val="lt1"/>
                </a:solidFill>
                <a:latin typeface="Calibri"/>
                <a:ea typeface="Calibri"/>
                <a:cs typeface="Calibri"/>
                <a:sym typeface="Calibri"/>
              </a:rPr>
              <a:t>Type A </a:t>
            </a:r>
            <a:r>
              <a:rPr lang="en-US" sz="2001">
                <a:solidFill>
                  <a:schemeClr val="lt1"/>
                </a:solidFill>
                <a:latin typeface="Calibri"/>
                <a:ea typeface="Calibri"/>
                <a:cs typeface="Calibri"/>
                <a:sym typeface="Calibri"/>
              </a:rPr>
              <a:t>files are created with maximum allowed file name length. Default maximum length of file name is 256 characters.</a:t>
            </a:r>
            <a:endParaRPr/>
          </a:p>
          <a:p>
            <a:pPr indent="-215939" lvl="0" marL="343003" marR="0" rtl="0" algn="just">
              <a:lnSpc>
                <a:spcPct val="90000"/>
              </a:lnSpc>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343003" lvl="0" marL="343003" marR="0" rtl="0" algn="just">
              <a:lnSpc>
                <a:spcPct val="90000"/>
              </a:lnSpc>
              <a:spcBef>
                <a:spcPts val="0"/>
              </a:spcBef>
              <a:spcAft>
                <a:spcPts val="0"/>
              </a:spcAft>
              <a:buClr>
                <a:srgbClr val="00B0F0"/>
              </a:buClr>
              <a:buSzPts val="2001"/>
              <a:buFont typeface="Arial"/>
              <a:buChar char="•"/>
            </a:pPr>
            <a:r>
              <a:rPr b="1" lang="en-US" sz="2001">
                <a:solidFill>
                  <a:srgbClr val="00B0F0"/>
                </a:solidFill>
                <a:latin typeface="Calibri"/>
                <a:ea typeface="Calibri"/>
                <a:cs typeface="Calibri"/>
                <a:sym typeface="Calibri"/>
              </a:rPr>
              <a:t>Test Duration: 3Days 2hrs, Private Bytes: Max value ~565MB. </a:t>
            </a:r>
            <a:endParaRPr b="1" sz="2001">
              <a:solidFill>
                <a:srgbClr val="00B0F0"/>
              </a:solidFill>
              <a:latin typeface="Calibri"/>
              <a:ea typeface="Calibri"/>
              <a:cs typeface="Calibri"/>
              <a:sym typeface="Calibri"/>
            </a:endParaRPr>
          </a:p>
          <a:p>
            <a:pPr indent="-215939" lvl="0" marL="343003" marR="0" rtl="0" algn="just">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p:txBody>
      </p:sp>
      <p:pic>
        <p:nvPicPr>
          <p:cNvPr id="488" name="Google Shape;488;p33"/>
          <p:cNvPicPr preferRelativeResize="0"/>
          <p:nvPr/>
        </p:nvPicPr>
        <p:blipFill rotWithShape="1">
          <a:blip r:embed="rId3">
            <a:alphaModFix/>
          </a:blip>
          <a:srcRect b="0" l="0" r="0" t="0"/>
          <a:stretch/>
        </p:blipFill>
        <p:spPr>
          <a:xfrm>
            <a:off x="1110631" y="1980823"/>
            <a:ext cx="6509766" cy="3100743"/>
          </a:xfrm>
          <a:prstGeom prst="rect">
            <a:avLst/>
          </a:prstGeom>
          <a:noFill/>
          <a:ln>
            <a:noFill/>
          </a:ln>
        </p:spPr>
      </p:pic>
      <p:sp>
        <p:nvSpPr>
          <p:cNvPr id="489" name="Google Shape;489;p33"/>
          <p:cNvSpPr txBox="1"/>
          <p:nvPr/>
        </p:nvSpPr>
        <p:spPr>
          <a:xfrm>
            <a:off x="8153400" y="1927363"/>
            <a:ext cx="38100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lt1"/>
                </a:solidFill>
                <a:latin typeface="Calibri"/>
                <a:ea typeface="Calibri"/>
                <a:cs typeface="Calibri"/>
                <a:sym typeface="Calibri"/>
              </a:rPr>
              <a:t>Simulation 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34"/>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Case study	</a:t>
            </a:r>
            <a:endParaRPr/>
          </a:p>
        </p:txBody>
      </p:sp>
      <p:sp>
        <p:nvSpPr>
          <p:cNvPr id="496" name="Google Shape;496;p34"/>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497" name="Google Shape;497;p34"/>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498" name="Google Shape;498;p34"/>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pic>
        <p:nvPicPr>
          <p:cNvPr id="499" name="Google Shape;499;p34"/>
          <p:cNvPicPr preferRelativeResize="0"/>
          <p:nvPr/>
        </p:nvPicPr>
        <p:blipFill rotWithShape="1">
          <a:blip r:embed="rId3">
            <a:alphaModFix/>
          </a:blip>
          <a:srcRect b="0" l="0" r="0" t="0"/>
          <a:stretch/>
        </p:blipFill>
        <p:spPr>
          <a:xfrm>
            <a:off x="1110631" y="1340970"/>
            <a:ext cx="4886165" cy="2370212"/>
          </a:xfrm>
          <a:prstGeom prst="rect">
            <a:avLst/>
          </a:prstGeom>
          <a:noFill/>
          <a:ln>
            <a:noFill/>
          </a:ln>
        </p:spPr>
      </p:pic>
      <p:sp>
        <p:nvSpPr>
          <p:cNvPr id="500" name="Google Shape;500;p34"/>
          <p:cNvSpPr txBox="1"/>
          <p:nvPr/>
        </p:nvSpPr>
        <p:spPr>
          <a:xfrm>
            <a:off x="6450481" y="1340969"/>
            <a:ext cx="4725631" cy="2586477"/>
          </a:xfrm>
          <a:prstGeom prst="rect">
            <a:avLst/>
          </a:prstGeom>
          <a:noFill/>
          <a:ln>
            <a:noFill/>
          </a:ln>
        </p:spPr>
        <p:txBody>
          <a:bodyPr anchorCtr="0" anchor="t" bIns="45700" lIns="91425" spcFirstLastPara="1" rIns="91425" wrap="square" tIns="45700">
            <a:noAutofit/>
          </a:bodyPr>
          <a:lstStyle/>
          <a:p>
            <a:pPr indent="-215939" lvl="0" marL="343003" marR="0" rtl="0" algn="just">
              <a:lnSpc>
                <a:spcPct val="90000"/>
              </a:lnSpc>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343003" lvl="0" marL="343003" marR="0" rtl="0" algn="just">
              <a:lnSpc>
                <a:spcPct val="90000"/>
              </a:lnSpc>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Type B files are created with short file names (8-15 characters) </a:t>
            </a:r>
            <a:endParaRPr/>
          </a:p>
          <a:p>
            <a:pPr indent="-343003" lvl="0" marL="343003" marR="0" rtl="0" algn="just">
              <a:lnSpc>
                <a:spcPct val="90000"/>
              </a:lnSpc>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With each type B file creation, memory consumption keeps increasing and continues to grow </a:t>
            </a:r>
            <a:endParaRPr/>
          </a:p>
          <a:p>
            <a:pPr indent="-343003" lvl="0" marL="343003" marR="0" rtl="0" algn="just">
              <a:lnSpc>
                <a:spcPct val="90000"/>
              </a:lnSpc>
              <a:spcBef>
                <a:spcPts val="0"/>
              </a:spcBef>
              <a:spcAft>
                <a:spcPts val="0"/>
              </a:spcAft>
              <a:buClr>
                <a:srgbClr val="00B0F0"/>
              </a:buClr>
              <a:buSzPts val="2001"/>
              <a:buFont typeface="Arial"/>
              <a:buChar char="•"/>
            </a:pPr>
            <a:r>
              <a:rPr b="1" lang="en-US" sz="2001">
                <a:solidFill>
                  <a:srgbClr val="00B0F0"/>
                </a:solidFill>
                <a:latin typeface="Calibri"/>
                <a:ea typeface="Calibri"/>
                <a:cs typeface="Calibri"/>
                <a:sym typeface="Calibri"/>
              </a:rPr>
              <a:t>Test Duration: 3Days 19hrs, Private Bytes: Max value ~1.3 GB. </a:t>
            </a:r>
            <a:endParaRPr/>
          </a:p>
          <a:p>
            <a:pPr indent="-215939" lvl="0" marL="343003" marR="0" rtl="0" algn="just">
              <a:lnSpc>
                <a:spcPct val="90000"/>
              </a:lnSpc>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p:txBody>
      </p:sp>
      <p:pic>
        <p:nvPicPr>
          <p:cNvPr id="501" name="Google Shape;501;p34"/>
          <p:cNvPicPr preferRelativeResize="0"/>
          <p:nvPr/>
        </p:nvPicPr>
        <p:blipFill rotWithShape="1">
          <a:blip r:embed="rId4">
            <a:alphaModFix/>
          </a:blip>
          <a:srcRect b="0" l="0" r="0" t="0"/>
          <a:stretch/>
        </p:blipFill>
        <p:spPr>
          <a:xfrm>
            <a:off x="1110631" y="3969020"/>
            <a:ext cx="4886165" cy="2708775"/>
          </a:xfrm>
          <a:prstGeom prst="rect">
            <a:avLst/>
          </a:prstGeom>
          <a:noFill/>
          <a:ln>
            <a:noFill/>
          </a:ln>
        </p:spPr>
      </p:pic>
      <p:sp>
        <p:nvSpPr>
          <p:cNvPr id="502" name="Google Shape;502;p34"/>
          <p:cNvSpPr txBox="1"/>
          <p:nvPr/>
        </p:nvSpPr>
        <p:spPr>
          <a:xfrm>
            <a:off x="6477099" y="3967982"/>
            <a:ext cx="4789295" cy="2709588"/>
          </a:xfrm>
          <a:prstGeom prst="rect">
            <a:avLst/>
          </a:prstGeom>
          <a:noFill/>
          <a:ln>
            <a:noFill/>
          </a:ln>
        </p:spPr>
        <p:txBody>
          <a:bodyPr anchorCtr="0" anchor="t" bIns="45700" lIns="91425" spcFirstLastPara="1" rIns="91425" wrap="square" tIns="45700">
            <a:noAutofit/>
          </a:bodyPr>
          <a:lstStyle/>
          <a:p>
            <a:pPr indent="-215939" lvl="0" marL="343003" marR="0" rtl="0" algn="just">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215939" lvl="0" marL="343003" marR="0" rtl="0" algn="just">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343003" lvl="0" marL="343003" marR="0" rtl="0" algn="just">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Type B files are created with maximum allowed file name length</a:t>
            </a:r>
            <a:endParaRPr/>
          </a:p>
          <a:p>
            <a:pPr indent="-343003" lvl="0" marL="343003" marR="0" rtl="0" algn="just">
              <a:lnSpc>
                <a:spcPct val="90000"/>
              </a:lnSpc>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Multiple type B file creation events along with max length of file name, we see  trends of DoS.</a:t>
            </a:r>
            <a:endParaRPr/>
          </a:p>
          <a:p>
            <a:pPr indent="-343003" lvl="0" marL="343003" marR="0" rtl="0" algn="just">
              <a:lnSpc>
                <a:spcPct val="90000"/>
              </a:lnSpc>
              <a:spcBef>
                <a:spcPts val="0"/>
              </a:spcBef>
              <a:spcAft>
                <a:spcPts val="0"/>
              </a:spcAft>
              <a:buClr>
                <a:srgbClr val="00B0F0"/>
              </a:buClr>
              <a:buSzPts val="2001"/>
              <a:buFont typeface="Arial"/>
              <a:buChar char="•"/>
            </a:pPr>
            <a:r>
              <a:rPr b="1" lang="en-US" sz="2001">
                <a:solidFill>
                  <a:srgbClr val="00B0F0"/>
                </a:solidFill>
                <a:latin typeface="Calibri"/>
                <a:ea typeface="Calibri"/>
                <a:cs typeface="Calibri"/>
                <a:sym typeface="Calibri"/>
              </a:rPr>
              <a:t>Test Duration: 1Day 3hrs, Private Bytes: Max value ~1.2GB. </a:t>
            </a:r>
            <a:endParaRPr b="1" sz="2001">
              <a:solidFill>
                <a:srgbClr val="00B0F0"/>
              </a:solidFill>
              <a:latin typeface="Calibri"/>
              <a:ea typeface="Calibri"/>
              <a:cs typeface="Calibri"/>
              <a:sym typeface="Calibri"/>
            </a:endParaRPr>
          </a:p>
        </p:txBody>
      </p:sp>
      <p:sp>
        <p:nvSpPr>
          <p:cNvPr id="503" name="Google Shape;503;p34"/>
          <p:cNvSpPr txBox="1"/>
          <p:nvPr/>
        </p:nvSpPr>
        <p:spPr>
          <a:xfrm>
            <a:off x="6771526" y="1087348"/>
            <a:ext cx="38100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lt1"/>
                </a:solidFill>
                <a:latin typeface="Calibri"/>
                <a:ea typeface="Calibri"/>
                <a:cs typeface="Calibri"/>
                <a:sym typeface="Calibri"/>
              </a:rPr>
              <a:t>Simulation B</a:t>
            </a:r>
            <a:endParaRPr/>
          </a:p>
        </p:txBody>
      </p:sp>
      <p:sp>
        <p:nvSpPr>
          <p:cNvPr id="504" name="Google Shape;504;p34"/>
          <p:cNvSpPr txBox="1"/>
          <p:nvPr/>
        </p:nvSpPr>
        <p:spPr>
          <a:xfrm>
            <a:off x="6811705" y="4029626"/>
            <a:ext cx="38100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lt1"/>
                </a:solidFill>
                <a:latin typeface="Calibri"/>
                <a:ea typeface="Calibri"/>
                <a:cs typeface="Calibri"/>
                <a:sym typeface="Calibri"/>
              </a:rPr>
              <a:t>Simulation C</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35"/>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Case study	</a:t>
            </a:r>
            <a:endParaRPr/>
          </a:p>
        </p:txBody>
      </p:sp>
      <p:sp>
        <p:nvSpPr>
          <p:cNvPr id="511" name="Google Shape;511;p35"/>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512" name="Google Shape;512;p35"/>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13" name="Google Shape;513;p35"/>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514" name="Google Shape;514;p35"/>
          <p:cNvSpPr/>
          <p:nvPr/>
        </p:nvSpPr>
        <p:spPr>
          <a:xfrm>
            <a:off x="8034225" y="1526119"/>
            <a:ext cx="3940133" cy="5018810"/>
          </a:xfrm>
          <a:prstGeom prst="rect">
            <a:avLst/>
          </a:prstGeom>
          <a:noFill/>
          <a:ln>
            <a:noFill/>
          </a:ln>
        </p:spPr>
        <p:txBody>
          <a:bodyPr anchorCtr="0" anchor="t" bIns="45700" lIns="91425" spcFirstLastPara="1" rIns="91425" wrap="square" tIns="45700">
            <a:noAutofit/>
          </a:bodyPr>
          <a:lstStyle/>
          <a:p>
            <a:pPr indent="-215939" lvl="0" marL="343003" marR="0" rtl="0" algn="just">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215939" lvl="0" marL="343003" marR="0" rtl="0" algn="just">
              <a:spcBef>
                <a:spcPts val="0"/>
              </a:spcBef>
              <a:spcAft>
                <a:spcPts val="0"/>
              </a:spcAft>
              <a:buClr>
                <a:schemeClr val="lt1"/>
              </a:buClr>
              <a:buSzPts val="2001"/>
              <a:buFont typeface="Arial"/>
              <a:buNone/>
            </a:pPr>
            <a:r>
              <a:t/>
            </a:r>
            <a:endParaRPr sz="2001">
              <a:solidFill>
                <a:schemeClr val="lt1"/>
              </a:solidFill>
              <a:latin typeface="Calibri"/>
              <a:ea typeface="Calibri"/>
              <a:cs typeface="Calibri"/>
              <a:sym typeface="Calibri"/>
            </a:endParaRPr>
          </a:p>
          <a:p>
            <a:pPr indent="-343003" lvl="0" marL="343003" marR="0" rtl="0" algn="just">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Parallel soak of type B file creation with maximum allowed file name length with increased stacking.</a:t>
            </a:r>
            <a:endParaRPr/>
          </a:p>
          <a:p>
            <a:pPr indent="-343003" lvl="0" marL="343003" marR="0" rtl="0" algn="just">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We see signs of high memory leak and after a point, a critical service failed. DoS scenario was hit.</a:t>
            </a:r>
            <a:endParaRPr/>
          </a:p>
          <a:p>
            <a:pPr indent="-343003" lvl="0" marL="343003" marR="0" rtl="0" algn="just">
              <a:spcBef>
                <a:spcPts val="0"/>
              </a:spcBef>
              <a:spcAft>
                <a:spcPts val="0"/>
              </a:spcAft>
              <a:buClr>
                <a:schemeClr val="lt1"/>
              </a:buClr>
              <a:buSzPts val="2001"/>
              <a:buFont typeface="Arial"/>
              <a:buChar char="•"/>
            </a:pPr>
            <a:r>
              <a:rPr lang="en-US" sz="2001">
                <a:solidFill>
                  <a:schemeClr val="lt1"/>
                </a:solidFill>
                <a:latin typeface="Calibri"/>
                <a:ea typeface="Calibri"/>
                <a:cs typeface="Calibri"/>
                <a:sym typeface="Calibri"/>
              </a:rPr>
              <a:t>After system restart the service fails to restart, as it is unable to load file creation log entries, it is broken permanently.</a:t>
            </a:r>
            <a:endParaRPr/>
          </a:p>
          <a:p>
            <a:pPr indent="-343003" lvl="0" marL="343003" marR="0" rtl="0" algn="just">
              <a:spcBef>
                <a:spcPts val="0"/>
              </a:spcBef>
              <a:spcAft>
                <a:spcPts val="0"/>
              </a:spcAft>
              <a:buClr>
                <a:srgbClr val="00B0F0"/>
              </a:buClr>
              <a:buSzPts val="2001"/>
              <a:buFont typeface="Arial"/>
              <a:buChar char="•"/>
            </a:pPr>
            <a:r>
              <a:rPr b="1" lang="en-US" sz="2001">
                <a:solidFill>
                  <a:srgbClr val="00B0F0"/>
                </a:solidFill>
                <a:latin typeface="Calibri"/>
                <a:ea typeface="Calibri"/>
                <a:cs typeface="Calibri"/>
                <a:sym typeface="Calibri"/>
              </a:rPr>
              <a:t>Test Duration: 1D 11hrs, Private Bytes: Max value ~7 GB. </a:t>
            </a:r>
            <a:endParaRPr b="1" sz="2001">
              <a:solidFill>
                <a:srgbClr val="00B0F0"/>
              </a:solidFill>
              <a:latin typeface="Calibri"/>
              <a:ea typeface="Calibri"/>
              <a:cs typeface="Calibri"/>
              <a:sym typeface="Calibri"/>
            </a:endParaRPr>
          </a:p>
        </p:txBody>
      </p:sp>
      <p:pic>
        <p:nvPicPr>
          <p:cNvPr id="515" name="Google Shape;515;p35"/>
          <p:cNvPicPr preferRelativeResize="0"/>
          <p:nvPr/>
        </p:nvPicPr>
        <p:blipFill rotWithShape="1">
          <a:blip r:embed="rId3">
            <a:alphaModFix/>
          </a:blip>
          <a:srcRect b="0" l="0" r="0" t="0"/>
          <a:stretch/>
        </p:blipFill>
        <p:spPr>
          <a:xfrm>
            <a:off x="1151940" y="1546316"/>
            <a:ext cx="6697118" cy="4855258"/>
          </a:xfrm>
          <a:prstGeom prst="rect">
            <a:avLst/>
          </a:prstGeom>
          <a:noFill/>
          <a:ln>
            <a:noFill/>
          </a:ln>
        </p:spPr>
      </p:pic>
      <p:sp>
        <p:nvSpPr>
          <p:cNvPr id="516" name="Google Shape;516;p35"/>
          <p:cNvSpPr txBox="1"/>
          <p:nvPr/>
        </p:nvSpPr>
        <p:spPr>
          <a:xfrm>
            <a:off x="8382000" y="1483473"/>
            <a:ext cx="3810000" cy="4247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400">
                <a:solidFill>
                  <a:schemeClr val="lt1"/>
                </a:solidFill>
                <a:latin typeface="Calibri"/>
                <a:ea typeface="Calibri"/>
                <a:cs typeface="Calibri"/>
                <a:sym typeface="Calibri"/>
              </a:rPr>
              <a:t>Simulation 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36"/>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Conclusion</a:t>
            </a:r>
            <a:endParaRPr/>
          </a:p>
        </p:txBody>
      </p:sp>
      <p:sp>
        <p:nvSpPr>
          <p:cNvPr id="523" name="Google Shape;523;p36"/>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524" name="Google Shape;524;p36"/>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25" name="Google Shape;525;p36"/>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526" name="Google Shape;526;p36"/>
          <p:cNvSpPr/>
          <p:nvPr/>
        </p:nvSpPr>
        <p:spPr>
          <a:xfrm>
            <a:off x="1065490" y="1500711"/>
            <a:ext cx="8536623" cy="4747151"/>
          </a:xfrm>
          <a:prstGeom prst="rect">
            <a:avLst/>
          </a:prstGeom>
          <a:noFill/>
          <a:ln>
            <a:noFill/>
          </a:ln>
        </p:spPr>
        <p:txBody>
          <a:bodyPr anchorCtr="0" anchor="t" bIns="45700" lIns="91425" spcFirstLastPara="1" rIns="91425" wrap="square" tIns="45700">
            <a:noAutofit/>
          </a:bodyPr>
          <a:lstStyle/>
          <a:p>
            <a:pPr indent="-343003" lvl="0" marL="343003" marR="0" rtl="0" algn="just">
              <a:lnSpc>
                <a:spcPct val="90000"/>
              </a:lnSpc>
              <a:spcBef>
                <a:spcPts val="0"/>
              </a:spcBef>
              <a:spcAft>
                <a:spcPts val="0"/>
              </a:spcAft>
              <a:buClr>
                <a:schemeClr val="lt1"/>
              </a:buClr>
              <a:buSzPts val="2401"/>
              <a:buFont typeface="Arial"/>
              <a:buChar char="•"/>
            </a:pPr>
            <a:r>
              <a:rPr lang="en-US" sz="2401">
                <a:solidFill>
                  <a:schemeClr val="lt1"/>
                </a:solidFill>
                <a:latin typeface="Calibri"/>
                <a:ea typeface="Calibri"/>
                <a:cs typeface="Calibri"/>
                <a:sym typeface="Calibri"/>
              </a:rPr>
              <a:t>Targeted parallel soak tests help expose resource utilization issues and low-rate DoS vulnerabilities in applications. </a:t>
            </a:r>
            <a:endParaRPr/>
          </a:p>
          <a:p>
            <a:pPr indent="-190539" lvl="0" marL="343003" marR="0" rtl="0" algn="just">
              <a:lnSpc>
                <a:spcPct val="90000"/>
              </a:lnSpc>
              <a:spcBef>
                <a:spcPts val="0"/>
              </a:spcBef>
              <a:spcAft>
                <a:spcPts val="0"/>
              </a:spcAft>
              <a:buClr>
                <a:schemeClr val="lt1"/>
              </a:buClr>
              <a:buSzPts val="2401"/>
              <a:buFont typeface="Arial"/>
              <a:buNone/>
            </a:pPr>
            <a:r>
              <a:t/>
            </a:r>
            <a:endParaRPr sz="2401">
              <a:solidFill>
                <a:schemeClr val="lt1"/>
              </a:solidFill>
              <a:latin typeface="Calibri"/>
              <a:ea typeface="Calibri"/>
              <a:cs typeface="Calibri"/>
              <a:sym typeface="Calibri"/>
            </a:endParaRPr>
          </a:p>
          <a:p>
            <a:pPr indent="-343003" lvl="0" marL="343003" marR="0" rtl="0" algn="just">
              <a:lnSpc>
                <a:spcPct val="90000"/>
              </a:lnSpc>
              <a:spcBef>
                <a:spcPts val="0"/>
              </a:spcBef>
              <a:spcAft>
                <a:spcPts val="0"/>
              </a:spcAft>
              <a:buClr>
                <a:schemeClr val="lt1"/>
              </a:buClr>
              <a:buSzPts val="2401"/>
              <a:buFont typeface="Arial"/>
              <a:buChar char="•"/>
            </a:pPr>
            <a:r>
              <a:rPr lang="en-US" sz="2401">
                <a:solidFill>
                  <a:schemeClr val="lt1"/>
                </a:solidFill>
                <a:latin typeface="Calibri"/>
                <a:ea typeface="Calibri"/>
                <a:cs typeface="Calibri"/>
                <a:sym typeface="Calibri"/>
              </a:rPr>
              <a:t>Traditional performance and security testing do not cover this particular application security vulnerability/performance weakness.</a:t>
            </a:r>
            <a:endParaRPr/>
          </a:p>
          <a:p>
            <a:pPr indent="0" lvl="0" marL="0" marR="0" rtl="0" algn="just">
              <a:lnSpc>
                <a:spcPct val="90000"/>
              </a:lnSpc>
              <a:spcBef>
                <a:spcPts val="0"/>
              </a:spcBef>
              <a:spcAft>
                <a:spcPts val="0"/>
              </a:spcAft>
              <a:buNone/>
            </a:pPr>
            <a:r>
              <a:rPr lang="en-US" sz="2401">
                <a:solidFill>
                  <a:schemeClr val="lt1"/>
                </a:solidFill>
                <a:latin typeface="Calibri"/>
                <a:ea typeface="Calibri"/>
                <a:cs typeface="Calibri"/>
                <a:sym typeface="Calibri"/>
              </a:rPr>
              <a:t>  </a:t>
            </a:r>
            <a:endParaRPr/>
          </a:p>
          <a:p>
            <a:pPr indent="-343003" lvl="0" marL="343003" marR="0" rtl="0" algn="just">
              <a:lnSpc>
                <a:spcPct val="90000"/>
              </a:lnSpc>
              <a:spcBef>
                <a:spcPts val="0"/>
              </a:spcBef>
              <a:spcAft>
                <a:spcPts val="0"/>
              </a:spcAft>
              <a:buClr>
                <a:schemeClr val="lt1"/>
              </a:buClr>
              <a:buSzPts val="2401"/>
              <a:buFont typeface="Arial"/>
              <a:buChar char="•"/>
            </a:pPr>
            <a:r>
              <a:rPr lang="en-US" sz="2401">
                <a:solidFill>
                  <a:schemeClr val="lt1"/>
                </a:solidFill>
                <a:latin typeface="Calibri"/>
                <a:ea typeface="Calibri"/>
                <a:cs typeface="Calibri"/>
                <a:sym typeface="Calibri"/>
              </a:rPr>
              <a:t>These tests can be achieved by simple rewiring of existing functional tests and adjusting the current performance testing approach. </a:t>
            </a:r>
            <a:endParaRPr/>
          </a:p>
          <a:p>
            <a:pPr indent="-190539" lvl="0" marL="343003" marR="0" rtl="0" algn="just">
              <a:lnSpc>
                <a:spcPct val="90000"/>
              </a:lnSpc>
              <a:spcBef>
                <a:spcPts val="0"/>
              </a:spcBef>
              <a:spcAft>
                <a:spcPts val="0"/>
              </a:spcAft>
              <a:buClr>
                <a:schemeClr val="lt1"/>
              </a:buClr>
              <a:buSzPts val="2401"/>
              <a:buFont typeface="Arial"/>
              <a:buNone/>
            </a:pPr>
            <a:r>
              <a:t/>
            </a:r>
            <a:endParaRPr sz="2401">
              <a:solidFill>
                <a:schemeClr val="lt1"/>
              </a:solidFill>
              <a:latin typeface="Calibri"/>
              <a:ea typeface="Calibri"/>
              <a:cs typeface="Calibri"/>
              <a:sym typeface="Calibri"/>
            </a:endParaRPr>
          </a:p>
          <a:p>
            <a:pPr indent="-343003" lvl="0" marL="343003" marR="0" rtl="0" algn="just">
              <a:lnSpc>
                <a:spcPct val="90000"/>
              </a:lnSpc>
              <a:spcBef>
                <a:spcPts val="0"/>
              </a:spcBef>
              <a:spcAft>
                <a:spcPts val="0"/>
              </a:spcAft>
              <a:buClr>
                <a:schemeClr val="lt1"/>
              </a:buClr>
              <a:buSzPts val="2401"/>
              <a:buFont typeface="Arial"/>
              <a:buChar char="•"/>
            </a:pPr>
            <a:r>
              <a:rPr lang="en-US" sz="2401">
                <a:solidFill>
                  <a:schemeClr val="lt1"/>
                </a:solidFill>
                <a:latin typeface="Calibri"/>
                <a:ea typeface="Calibri"/>
                <a:cs typeface="Calibri"/>
                <a:sym typeface="Calibri"/>
              </a:rPr>
              <a:t>The parallel soak testing of deviation code flow has a high rate of test case efficiency and yields positive return on investment (ROI) for the organization.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37"/>
          <p:cNvSpPr txBox="1"/>
          <p:nvPr/>
        </p:nvSpPr>
        <p:spPr>
          <a:xfrm>
            <a:off x="10862718" y="75327"/>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532" name="Google Shape;532;p37"/>
          <p:cNvSpPr txBox="1"/>
          <p:nvPr/>
        </p:nvSpPr>
        <p:spPr>
          <a:xfrm rot="-5400000">
            <a:off x="10354898" y="381654"/>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533" name="Google Shape;533;p37"/>
          <p:cNvSpPr txBox="1"/>
          <p:nvPr/>
        </p:nvSpPr>
        <p:spPr>
          <a:xfrm>
            <a:off x="990859" y="1746932"/>
            <a:ext cx="11585417" cy="49411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200">
                <a:solidFill>
                  <a:schemeClr val="lt1"/>
                </a:solidFill>
                <a:latin typeface="Calibri"/>
                <a:ea typeface="Calibri"/>
                <a:cs typeface="Calibri"/>
                <a:sym typeface="Calibri"/>
              </a:rPr>
              <a:t>A note of Thank You  to our reviewers</a:t>
            </a:r>
            <a:endParaRPr sz="30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3001">
                <a:solidFill>
                  <a:schemeClr val="lt1"/>
                </a:solidFill>
                <a:latin typeface="Calibri"/>
                <a:ea typeface="Calibri"/>
                <a:cs typeface="Calibri"/>
                <a:sym typeface="Calibri"/>
              </a:rPr>
              <a:t>John Cvetko  and Manini Sharma</a:t>
            </a:r>
            <a:endParaRPr/>
          </a:p>
          <a:p>
            <a:pPr indent="0" lvl="0" marL="0" marR="0" rtl="0" algn="l">
              <a:lnSpc>
                <a:spcPct val="90000"/>
              </a:lnSpc>
              <a:spcBef>
                <a:spcPts val="0"/>
              </a:spcBef>
              <a:spcAft>
                <a:spcPts val="0"/>
              </a:spcAft>
              <a:buNone/>
            </a:pPr>
            <a:r>
              <a:t/>
            </a:r>
            <a:endParaRPr sz="24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You can reach us at:</a:t>
            </a:r>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Vittalkumar Mirajkar (</a:t>
            </a:r>
            <a:r>
              <a:rPr lang="en-US" sz="2401" u="sng">
                <a:solidFill>
                  <a:schemeClr val="hlink"/>
                </a:solidFill>
                <a:latin typeface="Calibri"/>
                <a:ea typeface="Calibri"/>
                <a:cs typeface="Calibri"/>
                <a:sym typeface="Calibri"/>
                <a:hlinkClick r:id="rId3"/>
              </a:rPr>
              <a:t>Vittalkumar_Mirajkar@McAfee.com</a:t>
            </a:r>
            <a:r>
              <a:rPr lang="en-US" sz="2401">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LinkedIn: </a:t>
            </a:r>
            <a:r>
              <a:rPr lang="en-US" sz="2401" u="sng">
                <a:solidFill>
                  <a:schemeClr val="hlink"/>
                </a:solidFill>
                <a:latin typeface="Calibri"/>
                <a:ea typeface="Calibri"/>
                <a:cs typeface="Calibri"/>
                <a:sym typeface="Calibri"/>
                <a:hlinkClick r:id="rId4"/>
              </a:rPr>
              <a:t>https://www.linkedin.com/in/vittalkumar-mirajkar-a8043120/</a:t>
            </a:r>
            <a:r>
              <a:rPr lang="en-US" sz="2401">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t/>
            </a:r>
            <a:endParaRPr sz="24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Sneha Mirajkar (</a:t>
            </a:r>
            <a:r>
              <a:rPr lang="en-US" sz="2401" u="sng">
                <a:solidFill>
                  <a:schemeClr val="hlink"/>
                </a:solidFill>
                <a:latin typeface="Calibri"/>
                <a:ea typeface="Calibri"/>
                <a:cs typeface="Calibri"/>
                <a:sym typeface="Calibri"/>
                <a:hlinkClick r:id="rId5"/>
              </a:rPr>
              <a:t>smirajka@cisco.com</a:t>
            </a:r>
            <a:r>
              <a:rPr lang="en-US" sz="2401">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LinkedIn: </a:t>
            </a:r>
            <a:r>
              <a:rPr lang="en-US" sz="2401" u="sng">
                <a:solidFill>
                  <a:schemeClr val="hlink"/>
                </a:solidFill>
                <a:latin typeface="Calibri"/>
                <a:ea typeface="Calibri"/>
                <a:cs typeface="Calibri"/>
                <a:sym typeface="Calibri"/>
                <a:hlinkClick r:id="rId6"/>
              </a:rPr>
              <a:t>https://www.linkedin.com/in/sneha-mirajkar-7985b127/</a:t>
            </a:r>
            <a:r>
              <a:rPr lang="en-US" sz="2401">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t/>
            </a:r>
            <a:endParaRPr sz="24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Narayan Naik (</a:t>
            </a:r>
            <a:r>
              <a:rPr lang="en-US" sz="2401" u="sng">
                <a:solidFill>
                  <a:schemeClr val="hlink"/>
                </a:solidFill>
                <a:latin typeface="Calibri"/>
                <a:ea typeface="Calibri"/>
                <a:cs typeface="Calibri"/>
                <a:sym typeface="Calibri"/>
                <a:hlinkClick r:id="rId7"/>
              </a:rPr>
              <a:t>Narayan_Naik@McAfee.com</a:t>
            </a:r>
            <a:r>
              <a:rPr lang="en-US" sz="2401">
                <a:solidFill>
                  <a:schemeClr val="lt1"/>
                </a:solidFill>
                <a:latin typeface="Calibri"/>
                <a:ea typeface="Calibri"/>
                <a:cs typeface="Calibri"/>
                <a:sym typeface="Calibri"/>
              </a:rPr>
              <a:t>)   </a:t>
            </a:r>
            <a:endParaRPr/>
          </a:p>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LinkedIn: </a:t>
            </a:r>
            <a:r>
              <a:rPr lang="en-US" sz="2401" u="sng">
                <a:solidFill>
                  <a:schemeClr val="hlink"/>
                </a:solidFill>
                <a:latin typeface="Arial"/>
                <a:ea typeface="Arial"/>
                <a:cs typeface="Arial"/>
                <a:sym typeface="Arial"/>
                <a:hlinkClick r:id="rId8"/>
              </a:rPr>
              <a:t>https://www.linkedin.com/in/narayan-naik-1151413b</a:t>
            </a:r>
            <a:r>
              <a:rPr lang="en-US" sz="2401">
                <a:solidFill>
                  <a:srgbClr val="FFC000"/>
                </a:solidFill>
                <a:latin typeface="Arial"/>
                <a:ea typeface="Arial"/>
                <a:cs typeface="Arial"/>
                <a:sym typeface="Arial"/>
              </a:rPr>
              <a:t> </a:t>
            </a:r>
            <a:endParaRPr sz="2401">
              <a:solidFill>
                <a:srgbClr val="FFC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1">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401">
              <a:solidFill>
                <a:schemeClr val="lt1"/>
              </a:solidFill>
              <a:latin typeface="Calibri"/>
              <a:ea typeface="Calibri"/>
              <a:cs typeface="Calibri"/>
              <a:sym typeface="Calibri"/>
            </a:endParaRPr>
          </a:p>
        </p:txBody>
      </p:sp>
      <p:sp>
        <p:nvSpPr>
          <p:cNvPr id="534" name="Google Shape;534;p37"/>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535" name="Google Shape;535;p37"/>
          <p:cNvSpPr txBox="1"/>
          <p:nvPr>
            <p:ph type="title"/>
          </p:nvPr>
        </p:nvSpPr>
        <p:spPr>
          <a:xfrm>
            <a:off x="4266724" y="504787"/>
            <a:ext cx="2820134" cy="85892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Thank You</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15"/>
          <p:cNvSpPr txBox="1"/>
          <p:nvPr/>
        </p:nvSpPr>
        <p:spPr>
          <a:xfrm>
            <a:off x="2362200" y="685800"/>
            <a:ext cx="9144000" cy="1089914"/>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lang="en-US" sz="2401">
                <a:solidFill>
                  <a:schemeClr val="lt1"/>
                </a:solidFill>
                <a:latin typeface="Calibri"/>
                <a:ea typeface="Calibri"/>
                <a:cs typeface="Calibri"/>
                <a:sym typeface="Calibri"/>
              </a:rPr>
              <a:t>Vittalkumar Mirajkar is a Software Architect at McAfee, with 12+ years of testing experience in testing security products. His area of interest is performance testing, soak testing, data analysis and exploratory testing </a:t>
            </a:r>
            <a:endParaRPr/>
          </a:p>
        </p:txBody>
      </p:sp>
      <p:sp>
        <p:nvSpPr>
          <p:cNvPr id="270" name="Google Shape;270;p15"/>
          <p:cNvSpPr txBox="1"/>
          <p:nvPr/>
        </p:nvSpPr>
        <p:spPr>
          <a:xfrm>
            <a:off x="2362200" y="2667000"/>
            <a:ext cx="9144000" cy="142244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lang="en-US" sz="2401">
                <a:solidFill>
                  <a:schemeClr val="lt1"/>
                </a:solidFill>
                <a:latin typeface="Calibri"/>
                <a:ea typeface="Calibri"/>
                <a:cs typeface="Calibri"/>
                <a:sym typeface="Calibri"/>
              </a:rPr>
              <a:t>Sneha Mirajkar is a Software Engineer at Cisco, with 10+ years of experience in software testing and extensive hands-on in test automation using PYTHON, Selenium, PERL, QTP, VBscript. She has expertise in cloud testing (SAAS) and IAAS, AWS applications.</a:t>
            </a:r>
            <a:endParaRPr/>
          </a:p>
        </p:txBody>
      </p:sp>
      <p:sp>
        <p:nvSpPr>
          <p:cNvPr id="271" name="Google Shape;271;p15"/>
          <p:cNvSpPr txBox="1"/>
          <p:nvPr/>
        </p:nvSpPr>
        <p:spPr>
          <a:xfrm>
            <a:off x="2395591" y="4825959"/>
            <a:ext cx="9144000" cy="1422441"/>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lang="en-US" sz="2401">
                <a:solidFill>
                  <a:schemeClr val="lt1"/>
                </a:solidFill>
                <a:latin typeface="Calibri"/>
                <a:ea typeface="Calibri"/>
                <a:cs typeface="Calibri"/>
                <a:sym typeface="Calibri"/>
              </a:rPr>
              <a:t>Narayan Naik is a Software Engineer at McAfee, with 11+ years of experience in exploratory testing and performance testing. He holds expertise in compatibility of various security products and security solutions deployed. </a:t>
            </a:r>
            <a:endParaRPr/>
          </a:p>
        </p:txBody>
      </p:sp>
      <p:pic>
        <p:nvPicPr>
          <p:cNvPr id="272" name="Google Shape;272;p15"/>
          <p:cNvPicPr preferRelativeResize="0"/>
          <p:nvPr/>
        </p:nvPicPr>
        <p:blipFill rotWithShape="1">
          <a:blip r:embed="rId3">
            <a:alphaModFix/>
          </a:blip>
          <a:srcRect b="18564" l="25786" r="24704" t="28103"/>
          <a:stretch/>
        </p:blipFill>
        <p:spPr>
          <a:xfrm>
            <a:off x="319133" y="152400"/>
            <a:ext cx="1880393" cy="1880393"/>
          </a:xfrm>
          <a:prstGeom prst="rect">
            <a:avLst/>
          </a:prstGeom>
          <a:noFill/>
          <a:ln>
            <a:noFill/>
          </a:ln>
        </p:spPr>
      </p:pic>
      <p:pic>
        <p:nvPicPr>
          <p:cNvPr id="273" name="Google Shape;273;p15"/>
          <p:cNvPicPr preferRelativeResize="0"/>
          <p:nvPr/>
        </p:nvPicPr>
        <p:blipFill rotWithShape="1">
          <a:blip r:embed="rId4">
            <a:alphaModFix/>
          </a:blip>
          <a:srcRect b="34960" l="37242" r="31478" t="15556"/>
          <a:stretch/>
        </p:blipFill>
        <p:spPr>
          <a:xfrm>
            <a:off x="315931" y="2362200"/>
            <a:ext cx="1883595" cy="1880393"/>
          </a:xfrm>
          <a:prstGeom prst="rect">
            <a:avLst/>
          </a:prstGeom>
          <a:noFill/>
          <a:ln>
            <a:noFill/>
          </a:ln>
        </p:spPr>
      </p:pic>
      <p:pic>
        <p:nvPicPr>
          <p:cNvPr id="274" name="Google Shape;274;p15"/>
          <p:cNvPicPr preferRelativeResize="0"/>
          <p:nvPr/>
        </p:nvPicPr>
        <p:blipFill rotWithShape="1">
          <a:blip r:embed="rId5">
            <a:alphaModFix/>
          </a:blip>
          <a:srcRect b="37777" l="12750" r="6306" t="3333"/>
          <a:stretch/>
        </p:blipFill>
        <p:spPr>
          <a:xfrm>
            <a:off x="315930" y="4572000"/>
            <a:ext cx="1883595" cy="20635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16"/>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Introduction </a:t>
            </a:r>
            <a:endParaRPr/>
          </a:p>
        </p:txBody>
      </p:sp>
      <p:sp>
        <p:nvSpPr>
          <p:cNvPr id="281" name="Google Shape;281;p16"/>
          <p:cNvSpPr txBox="1"/>
          <p:nvPr>
            <p:ph idx="1" type="body"/>
          </p:nvPr>
        </p:nvSpPr>
        <p:spPr>
          <a:xfrm>
            <a:off x="1065490" y="1833024"/>
            <a:ext cx="9146382" cy="419209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1"/>
              </a:buClr>
              <a:buSzPts val="2801"/>
              <a:buFont typeface="Arial"/>
              <a:buNone/>
            </a:pPr>
            <a:r>
              <a:rPr b="0" i="0" lang="en-US" sz="2801" u="none" cap="none" strike="noStrike">
                <a:solidFill>
                  <a:schemeClr val="lt1"/>
                </a:solidFill>
                <a:latin typeface="Calibri"/>
                <a:ea typeface="Calibri"/>
                <a:cs typeface="Calibri"/>
                <a:sym typeface="Calibri"/>
              </a:rPr>
              <a:t>By rewiring simple functional testcases and soak testing knowledge, we have been able to expose product’s DoS vulnerability.</a:t>
            </a:r>
            <a:endParaRPr/>
          </a:p>
          <a:p>
            <a:pPr indent="0" lvl="0" marL="0" marR="0" rtl="0" algn="just">
              <a:lnSpc>
                <a:spcPct val="90000"/>
              </a:lnSpc>
              <a:spcBef>
                <a:spcPts val="1801"/>
              </a:spcBef>
              <a:spcAft>
                <a:spcPts val="0"/>
              </a:spcAft>
              <a:buClr>
                <a:schemeClr val="lt1"/>
              </a:buClr>
              <a:buSzPts val="2801"/>
              <a:buFont typeface="Arial"/>
              <a:buNone/>
            </a:pPr>
            <a:r>
              <a:t/>
            </a:r>
            <a:endParaRPr b="0" i="0" sz="2801" u="none" cap="none" strike="noStrike">
              <a:solidFill>
                <a:schemeClr val="lt1"/>
              </a:solidFill>
              <a:latin typeface="Calibri"/>
              <a:ea typeface="Calibri"/>
              <a:cs typeface="Calibri"/>
              <a:sym typeface="Calibri"/>
            </a:endParaRPr>
          </a:p>
          <a:p>
            <a:pPr indent="0" lvl="0" marL="0" marR="0" rtl="0" algn="just">
              <a:lnSpc>
                <a:spcPct val="90000"/>
              </a:lnSpc>
              <a:spcBef>
                <a:spcPts val="1801"/>
              </a:spcBef>
              <a:spcAft>
                <a:spcPts val="0"/>
              </a:spcAft>
              <a:buClr>
                <a:schemeClr val="lt1"/>
              </a:buClr>
              <a:buSzPts val="2801"/>
              <a:buFont typeface="Arial"/>
              <a:buNone/>
            </a:pPr>
            <a:r>
              <a:rPr b="0" i="0" lang="en-US" sz="2801" u="none" cap="none" strike="noStrike">
                <a:solidFill>
                  <a:schemeClr val="lt1"/>
                </a:solidFill>
                <a:latin typeface="Calibri"/>
                <a:ea typeface="Calibri"/>
                <a:cs typeface="Calibri"/>
                <a:sym typeface="Calibri"/>
              </a:rPr>
              <a:t>In the following slides we explore how seeming disconnected topics can be brought together to achieve this. </a:t>
            </a:r>
            <a:endParaRPr/>
          </a:p>
          <a:p>
            <a:pPr indent="0" lvl="2" marL="686006" marR="0" rtl="0" algn="just">
              <a:lnSpc>
                <a:spcPct val="90000"/>
              </a:lnSpc>
              <a:spcBef>
                <a:spcPts val="1000"/>
              </a:spcBef>
              <a:spcAft>
                <a:spcPts val="0"/>
              </a:spcAft>
              <a:buClr>
                <a:schemeClr val="lt1"/>
              </a:buClr>
              <a:buSzPts val="2801"/>
              <a:buFont typeface="Arial"/>
              <a:buNone/>
            </a:pPr>
            <a:r>
              <a:t/>
            </a:r>
            <a:endParaRPr b="0" i="0" sz="2801" u="none" cap="none" strike="noStrike">
              <a:solidFill>
                <a:schemeClr val="lt1"/>
              </a:solidFill>
              <a:latin typeface="Calibri"/>
              <a:ea typeface="Calibri"/>
              <a:cs typeface="Calibri"/>
              <a:sym typeface="Calibri"/>
            </a:endParaRPr>
          </a:p>
        </p:txBody>
      </p:sp>
      <p:sp>
        <p:nvSpPr>
          <p:cNvPr id="282" name="Google Shape;282;p16"/>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283" name="Google Shape;283;p16"/>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84" name="Google Shape;284;p16"/>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17"/>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Gaps in performance testing	</a:t>
            </a:r>
            <a:endParaRPr b="1" i="0" sz="3800" u="none" cap="none" strike="noStrike">
              <a:solidFill>
                <a:schemeClr val="lt1"/>
              </a:solidFill>
              <a:latin typeface="Calibri"/>
              <a:ea typeface="Calibri"/>
              <a:cs typeface="Calibri"/>
              <a:sym typeface="Calibri"/>
            </a:endParaRPr>
          </a:p>
        </p:txBody>
      </p:sp>
      <p:sp>
        <p:nvSpPr>
          <p:cNvPr id="291" name="Google Shape;291;p17"/>
          <p:cNvSpPr txBox="1"/>
          <p:nvPr>
            <p:ph idx="1" type="body"/>
          </p:nvPr>
        </p:nvSpPr>
        <p:spPr>
          <a:xfrm>
            <a:off x="1065490" y="1833024"/>
            <a:ext cx="9146382" cy="4192092"/>
          </a:xfrm>
          <a:prstGeom prst="rect">
            <a:avLst/>
          </a:prstGeom>
          <a:noFill/>
          <a:ln>
            <a:noFill/>
          </a:ln>
        </p:spPr>
        <p:txBody>
          <a:bodyPr anchorCtr="0" anchor="t" bIns="45700" lIns="91425" spcFirstLastPara="1" rIns="91425" wrap="square" tIns="45700">
            <a:noAutofit/>
          </a:bodyPr>
          <a:lstStyle/>
          <a:p>
            <a:pPr indent="-228668" lvl="0" marL="228668" marR="0" rtl="0" algn="l">
              <a:lnSpc>
                <a:spcPct val="70000"/>
              </a:lnSpc>
              <a:spcBef>
                <a:spcPts val="0"/>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Standards followed for Desktops and On-Premise Servers</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Standard performance templates and response time measured e.g. ADK assessments</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System behavior measurement when software under test(SUT) is installed on it</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SUT is never exercised nor subjected to tests</a:t>
            </a:r>
            <a:endParaRPr/>
          </a:p>
          <a:p>
            <a:pPr indent="-228668" lvl="0" marL="228668" marR="0" rtl="0" algn="l">
              <a:lnSpc>
                <a:spcPct val="70000"/>
              </a:lnSpc>
              <a:spcBef>
                <a:spcPts val="1801"/>
              </a:spcBef>
              <a:spcAft>
                <a:spcPts val="0"/>
              </a:spcAft>
              <a:buClr>
                <a:schemeClr val="lt1"/>
              </a:buClr>
              <a:buSzPts val="2220"/>
              <a:buFont typeface="Arial"/>
              <a:buChar char="•"/>
            </a:pPr>
            <a:r>
              <a:rPr b="0" i="0" lang="en-US" sz="2220" u="none" cap="none" strike="noStrike">
                <a:solidFill>
                  <a:schemeClr val="lt1"/>
                </a:solidFill>
                <a:latin typeface="Calibri"/>
                <a:ea typeface="Calibri"/>
                <a:cs typeface="Calibri"/>
                <a:sym typeface="Calibri"/>
              </a:rPr>
              <a:t>Performance parameters for cloud hosted applications</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Positive connection flows are considered for tests</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Response time is the primary focus area</a:t>
            </a:r>
            <a:endParaRPr/>
          </a:p>
          <a:p>
            <a:pPr indent="-228668" lvl="0" marL="228668" marR="0" rtl="0" algn="l">
              <a:lnSpc>
                <a:spcPct val="70000"/>
              </a:lnSpc>
              <a:spcBef>
                <a:spcPts val="1801"/>
              </a:spcBef>
              <a:spcAft>
                <a:spcPts val="0"/>
              </a:spcAft>
              <a:buClr>
                <a:schemeClr val="lt1"/>
              </a:buClr>
              <a:buSzPts val="2220"/>
              <a:buFont typeface="Arial"/>
              <a:buChar char="•"/>
            </a:pPr>
            <a:r>
              <a:rPr b="1" i="0" lang="en-US" sz="2220" u="none" cap="none" strike="noStrike">
                <a:solidFill>
                  <a:schemeClr val="lt1"/>
                </a:solidFill>
                <a:latin typeface="Calibri"/>
                <a:ea typeface="Calibri"/>
                <a:cs typeface="Calibri"/>
                <a:sym typeface="Calibri"/>
              </a:rPr>
              <a:t>Gaps in testing performance</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Testing positive condition/flows only</a:t>
            </a:r>
            <a:endParaRPr/>
          </a:p>
          <a:p>
            <a:pPr indent="-228668" lvl="1" marL="457337" marR="0" rtl="0" algn="l">
              <a:lnSpc>
                <a:spcPct val="70000"/>
              </a:lnSpc>
              <a:spcBef>
                <a:spcPts val="1200"/>
              </a:spcBef>
              <a:spcAft>
                <a:spcPts val="0"/>
              </a:spcAft>
              <a:buClr>
                <a:schemeClr val="lt1"/>
              </a:buClr>
              <a:buSzPts val="2035"/>
              <a:buFont typeface="Noto Sans Symbols"/>
              <a:buChar char="✓"/>
            </a:pPr>
            <a:r>
              <a:rPr b="0" i="0" lang="en-US" sz="2035" u="none" cap="none" strike="noStrike">
                <a:solidFill>
                  <a:schemeClr val="lt1"/>
                </a:solidFill>
                <a:latin typeface="Calibri"/>
                <a:ea typeface="Calibri"/>
                <a:cs typeface="Calibri"/>
                <a:sym typeface="Calibri"/>
              </a:rPr>
              <a:t>Deviation flows are never considered, ideal environment is assumed</a:t>
            </a:r>
            <a:endParaRPr/>
          </a:p>
          <a:p>
            <a:pPr indent="-77207" lvl="2" marL="686006" marR="0" rtl="0" algn="l">
              <a:lnSpc>
                <a:spcPct val="70000"/>
              </a:lnSpc>
              <a:spcBef>
                <a:spcPts val="1000"/>
              </a:spcBef>
              <a:spcAft>
                <a:spcPts val="0"/>
              </a:spcAft>
              <a:buClr>
                <a:schemeClr val="lt1"/>
              </a:buClr>
              <a:buSzPts val="1665"/>
              <a:buFont typeface="Arial"/>
              <a:buNone/>
            </a:pPr>
            <a:r>
              <a:t/>
            </a:r>
            <a:endParaRPr b="0" i="0" sz="1665" u="none" cap="none" strike="noStrike">
              <a:solidFill>
                <a:schemeClr val="lt1"/>
              </a:solidFill>
              <a:latin typeface="Calibri"/>
              <a:ea typeface="Calibri"/>
              <a:cs typeface="Calibri"/>
              <a:sym typeface="Calibri"/>
            </a:endParaRPr>
          </a:p>
        </p:txBody>
      </p:sp>
      <p:sp>
        <p:nvSpPr>
          <p:cNvPr id="292" name="Google Shape;292;p17"/>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293" name="Google Shape;293;p17"/>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294" name="Google Shape;294;p17"/>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18"/>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Code Execution Frequency</a:t>
            </a:r>
            <a:endParaRPr b="1" i="0" sz="3800" u="none" cap="none" strike="noStrike">
              <a:solidFill>
                <a:schemeClr val="lt1"/>
              </a:solidFill>
              <a:latin typeface="Calibri"/>
              <a:ea typeface="Calibri"/>
              <a:cs typeface="Calibri"/>
              <a:sym typeface="Calibri"/>
            </a:endParaRPr>
          </a:p>
        </p:txBody>
      </p:sp>
      <p:sp>
        <p:nvSpPr>
          <p:cNvPr id="301" name="Google Shape;301;p18"/>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02" name="Google Shape;302;p18"/>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03" name="Google Shape;303;p18"/>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304" name="Google Shape;304;p18"/>
          <p:cNvSpPr txBox="1"/>
          <p:nvPr/>
        </p:nvSpPr>
        <p:spPr>
          <a:xfrm>
            <a:off x="760611" y="1408182"/>
            <a:ext cx="11585417" cy="4248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Not all code modules are executed at the same frequency. Broad categorization of code*</a:t>
            </a:r>
            <a:endParaRPr/>
          </a:p>
        </p:txBody>
      </p:sp>
      <p:graphicFrame>
        <p:nvGraphicFramePr>
          <p:cNvPr id="305" name="Google Shape;305;p18"/>
          <p:cNvGraphicFramePr/>
          <p:nvPr/>
        </p:nvGraphicFramePr>
        <p:xfrm>
          <a:off x="913051" y="2033362"/>
          <a:ext cx="3000000" cy="3000000"/>
        </p:xfrm>
        <a:graphic>
          <a:graphicData uri="http://schemas.openxmlformats.org/drawingml/2006/table">
            <a:tbl>
              <a:tblPr bandRow="1" firstCol="1" firstRow="1">
                <a:noFill/>
                <a:tableStyleId>{D9C5BDFE-DA1E-48A8-9C8A-89F1D7BAFEEB}</a:tableStyleId>
              </a:tblPr>
              <a:tblGrid>
                <a:gridCol w="927500"/>
                <a:gridCol w="1656875"/>
                <a:gridCol w="1904525"/>
                <a:gridCol w="2980625"/>
              </a:tblGrid>
              <a:tr h="691400">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Code Section</a:t>
                      </a:r>
                      <a:endParaRPr sz="1400" u="none" cap="none" strike="noStrike">
                        <a:solidFill>
                          <a:srgbClr val="0C0C0C"/>
                        </a:solidFill>
                        <a:latin typeface="Calibri"/>
                        <a:ea typeface="Calibri"/>
                        <a:cs typeface="Calibri"/>
                        <a:sym typeface="Calibri"/>
                      </a:endParaRPr>
                    </a:p>
                  </a:txBody>
                  <a:tcPr marT="0" marB="0" marR="68600" marL="68600" anchor="ctr">
                    <a:solidFill>
                      <a:srgbClr val="00B0F0"/>
                    </a:solidFill>
                  </a:tcPr>
                </a:tc>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 of code lines in overall code base</a:t>
                      </a:r>
                      <a:endParaRPr sz="1400" u="none" cap="none" strike="noStrike">
                        <a:solidFill>
                          <a:srgbClr val="0C0C0C"/>
                        </a:solidFill>
                        <a:latin typeface="Calibri"/>
                        <a:ea typeface="Calibri"/>
                        <a:cs typeface="Calibri"/>
                        <a:sym typeface="Calibri"/>
                      </a:endParaRPr>
                    </a:p>
                  </a:txBody>
                  <a:tcPr marT="0" marB="0" marR="68600" marL="68600" anchor="ctr">
                    <a:solidFill>
                      <a:srgbClr val="00B0F0"/>
                    </a:solidFill>
                  </a:tcPr>
                </a:tc>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 of frequency of execution w.r.t entire code base</a:t>
                      </a:r>
                      <a:endParaRPr sz="1400" u="none" cap="none" strike="noStrike">
                        <a:solidFill>
                          <a:srgbClr val="0C0C0C"/>
                        </a:solidFill>
                        <a:latin typeface="Calibri"/>
                        <a:ea typeface="Calibri"/>
                        <a:cs typeface="Calibri"/>
                        <a:sym typeface="Calibri"/>
                      </a:endParaRPr>
                    </a:p>
                  </a:txBody>
                  <a:tcPr marT="0" marB="0" marR="68600" marL="68600" anchor="ctr">
                    <a:solidFill>
                      <a:srgbClr val="00B0F0"/>
                    </a:solidFill>
                  </a:tcPr>
                </a:tc>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Examples</a:t>
                      </a:r>
                      <a:endParaRPr sz="1400" u="none" cap="none" strike="noStrike">
                        <a:solidFill>
                          <a:srgbClr val="0C0C0C"/>
                        </a:solidFill>
                        <a:latin typeface="Calibri"/>
                        <a:ea typeface="Calibri"/>
                        <a:cs typeface="Calibri"/>
                        <a:sym typeface="Calibri"/>
                      </a:endParaRPr>
                    </a:p>
                  </a:txBody>
                  <a:tcPr marT="0" marB="0" marR="68600" marL="68600" anchor="ctr">
                    <a:solidFill>
                      <a:srgbClr val="00B0F0"/>
                    </a:solidFill>
                  </a:tcPr>
                </a:tc>
              </a:tr>
              <a:tr h="1085350">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High Frequency actions</a:t>
                      </a:r>
                      <a:endParaRPr sz="1400" u="none" cap="none" strike="noStrike">
                        <a:solidFill>
                          <a:srgbClr val="0C0C0C"/>
                        </a:solidFill>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~20%-30% of code base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~70-80+ % of process time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Core functionality blocks</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DB executing a lookup request</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Antivirus monitoring Disk I/O</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Firewall inspecting every packet traversing IN/OUT of the machine</a:t>
                      </a:r>
                      <a:endParaRPr sz="1400" u="none" cap="none" strike="noStrike">
                        <a:latin typeface="Calibri"/>
                        <a:ea typeface="Calibri"/>
                        <a:cs typeface="Calibri"/>
                        <a:sym typeface="Calibri"/>
                      </a:endParaRPr>
                    </a:p>
                  </a:txBody>
                  <a:tcPr marT="0" marB="0" marR="68600" marL="68600">
                    <a:solidFill>
                      <a:srgbClr val="00B0F0"/>
                    </a:solidFill>
                  </a:tcPr>
                </a:tc>
              </a:tr>
              <a:tr h="853650">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Mid Frequency actions</a:t>
                      </a:r>
                      <a:endParaRPr sz="1400" u="none" cap="none" strike="noStrike">
                        <a:solidFill>
                          <a:srgbClr val="0C0C0C"/>
                        </a:solidFill>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~20%-25% of code base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~10-15+ % of process time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Lesser called functions</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Configuration loads</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Garbage collector / teardown code / sequencing / schedulers</a:t>
                      </a:r>
                      <a:endParaRPr sz="1400" u="none" cap="none" strike="noStrike">
                        <a:latin typeface="Calibri"/>
                        <a:ea typeface="Calibri"/>
                        <a:cs typeface="Calibri"/>
                        <a:sym typeface="Calibri"/>
                      </a:endParaRPr>
                    </a:p>
                  </a:txBody>
                  <a:tcPr marT="0" marB="0" marR="68600" marL="68600">
                    <a:solidFill>
                      <a:srgbClr val="00B0F0"/>
                    </a:solidFill>
                  </a:tcPr>
                </a:tc>
              </a:tr>
              <a:tr h="1067075">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Low Frequency actions</a:t>
                      </a:r>
                      <a:endParaRPr sz="1400" u="none" cap="none" strike="noStrike">
                        <a:solidFill>
                          <a:srgbClr val="0C0C0C"/>
                        </a:solidFill>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~45%-50% of code base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t/>
                      </a:r>
                      <a:endParaRPr sz="1400" u="none" cap="none" strike="noStrike">
                        <a:latin typeface="Calibri"/>
                        <a:ea typeface="Calibri"/>
                        <a:cs typeface="Calibri"/>
                        <a:sym typeface="Calibri"/>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~5+% of process time</a:t>
                      </a:r>
                      <a:endParaRPr/>
                    </a:p>
                    <a:p>
                      <a:pPr indent="0" lvl="0" marL="0" marR="0" rtl="0" algn="ctr">
                        <a:spcBef>
                          <a:spcPts val="1000"/>
                        </a:spcBef>
                        <a:spcAft>
                          <a:spcPts val="0"/>
                        </a:spcAft>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Initialization Routines</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Error condition handling</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Service start, shutdown, restarts</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Content loading or DB initialization</a:t>
                      </a:r>
                      <a:endParaRPr sz="1400" u="none" cap="none" strike="noStrike">
                        <a:latin typeface="Calibri"/>
                        <a:ea typeface="Calibri"/>
                        <a:cs typeface="Calibri"/>
                        <a:sym typeface="Calibri"/>
                      </a:endParaRPr>
                    </a:p>
                  </a:txBody>
                  <a:tcPr marT="0" marB="0" marR="68600" marL="68600">
                    <a:solidFill>
                      <a:srgbClr val="00B0F0"/>
                    </a:solidFill>
                  </a:tcPr>
                </a:tc>
              </a:tr>
              <a:tr h="426825">
                <a:tc>
                  <a:txBody>
                    <a:bodyPr>
                      <a:noAutofit/>
                    </a:bodyPr>
                    <a:lstStyle/>
                    <a:p>
                      <a:pPr indent="0" lvl="0" marL="0" marR="0" rtl="0" algn="ctr">
                        <a:spcBef>
                          <a:spcPts val="0"/>
                        </a:spcBef>
                        <a:spcAft>
                          <a:spcPts val="0"/>
                        </a:spcAft>
                        <a:buNone/>
                      </a:pPr>
                      <a:r>
                        <a:rPr lang="en-US" sz="1400" u="none" cap="none" strike="noStrike">
                          <a:solidFill>
                            <a:srgbClr val="0C0C0C"/>
                          </a:solidFill>
                          <a:latin typeface="Calibri"/>
                          <a:ea typeface="Calibri"/>
                          <a:cs typeface="Calibri"/>
                          <a:sym typeface="Calibri"/>
                        </a:rPr>
                        <a:t>Rare code paths</a:t>
                      </a:r>
                      <a:endParaRPr sz="1400" u="none" cap="none" strike="noStrike">
                        <a:solidFill>
                          <a:srgbClr val="0C0C0C"/>
                        </a:solidFill>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~5% -10% of code base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0" lvl="0" marL="0" marR="0" rtl="0" algn="ctr">
                        <a:spcBef>
                          <a:spcPts val="0"/>
                        </a:spcBef>
                        <a:spcAft>
                          <a:spcPts val="0"/>
                        </a:spcAft>
                        <a:buNone/>
                      </a:pPr>
                      <a:r>
                        <a:rPr lang="en-US" sz="1400" u="none" cap="none" strike="noStrike">
                          <a:latin typeface="Calibri"/>
                          <a:ea typeface="Calibri"/>
                          <a:cs typeface="Calibri"/>
                          <a:sym typeface="Calibri"/>
                        </a:rPr>
                        <a:t>~1%-2+% of process    time</a:t>
                      </a:r>
                      <a:endParaRPr sz="1400" u="none" cap="none" strike="noStrike">
                        <a:latin typeface="Calibri"/>
                        <a:ea typeface="Calibri"/>
                        <a:cs typeface="Calibri"/>
                        <a:sym typeface="Calibri"/>
                      </a:endParaRPr>
                    </a:p>
                  </a:txBody>
                  <a:tcPr marT="0" marB="0" marR="68600" marL="68600">
                    <a:solidFill>
                      <a:srgbClr val="00B0F0"/>
                    </a:solidFill>
                  </a:tcPr>
                </a:tc>
                <a:tc>
                  <a:txBody>
                    <a:bodyPr>
                      <a:noAutofit/>
                    </a:bodyPr>
                    <a:lstStyle/>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Service crash and recovery.</a:t>
                      </a:r>
                      <a:endParaRPr/>
                    </a:p>
                    <a:p>
                      <a:pPr indent="-342900" lvl="0" marL="342900" marR="0" rtl="0" algn="l">
                        <a:spcBef>
                          <a:spcPts val="0"/>
                        </a:spcBef>
                        <a:spcAft>
                          <a:spcPts val="0"/>
                        </a:spcAft>
                        <a:buClr>
                          <a:schemeClr val="lt1"/>
                        </a:buClr>
                        <a:buSzPts val="1400"/>
                        <a:buFont typeface="Noto Sans Symbols"/>
                        <a:buChar char="∙"/>
                      </a:pPr>
                      <a:r>
                        <a:rPr lang="en-US" sz="1400" u="none" cap="none" strike="noStrike">
                          <a:latin typeface="Calibri"/>
                          <a:ea typeface="Calibri"/>
                          <a:cs typeface="Calibri"/>
                          <a:sym typeface="Calibri"/>
                        </a:rPr>
                        <a:t>Unexpected exit handling</a:t>
                      </a:r>
                      <a:endParaRPr sz="1400" u="none" cap="none" strike="noStrike">
                        <a:latin typeface="Calibri"/>
                        <a:ea typeface="Calibri"/>
                        <a:cs typeface="Calibri"/>
                        <a:sym typeface="Calibri"/>
                      </a:endParaRPr>
                    </a:p>
                  </a:txBody>
                  <a:tcPr marT="0" marB="0" marR="68600" marL="68600">
                    <a:solidFill>
                      <a:srgbClr val="00B0F0"/>
                    </a:solidFill>
                  </a:tcPr>
                </a:tc>
              </a:tr>
            </a:tbl>
          </a:graphicData>
        </a:graphic>
      </p:graphicFrame>
      <p:sp>
        <p:nvSpPr>
          <p:cNvPr id="306" name="Google Shape;306;p18"/>
          <p:cNvSpPr txBox="1"/>
          <p:nvPr/>
        </p:nvSpPr>
        <p:spPr>
          <a:xfrm>
            <a:off x="8534400" y="2777880"/>
            <a:ext cx="3504526" cy="1006814"/>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lt1"/>
              </a:buClr>
              <a:buSzPts val="2201"/>
              <a:buFont typeface="Arial"/>
              <a:buChar char="•"/>
            </a:pPr>
            <a:r>
              <a:rPr lang="en-US" sz="2201">
                <a:solidFill>
                  <a:schemeClr val="lt1"/>
                </a:solidFill>
                <a:latin typeface="Calibri"/>
                <a:ea typeface="Calibri"/>
                <a:cs typeface="Calibri"/>
                <a:sym typeface="Calibri"/>
              </a:rPr>
              <a:t>Performance optimization is always around High Frequency flows</a:t>
            </a:r>
            <a:endParaRPr/>
          </a:p>
        </p:txBody>
      </p:sp>
      <p:sp>
        <p:nvSpPr>
          <p:cNvPr id="307" name="Google Shape;307;p18"/>
          <p:cNvSpPr txBox="1"/>
          <p:nvPr/>
        </p:nvSpPr>
        <p:spPr>
          <a:xfrm>
            <a:off x="913050" y="6217012"/>
            <a:ext cx="6400879" cy="3001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500">
                <a:solidFill>
                  <a:srgbClr val="F8AF77"/>
                </a:solidFill>
                <a:latin typeface="Calibri"/>
                <a:ea typeface="Calibri"/>
                <a:cs typeface="Calibri"/>
                <a:sym typeface="Calibri"/>
              </a:rPr>
              <a:t>* Based on web survey conducted by the authors.</a:t>
            </a:r>
            <a:endParaRPr sz="1500">
              <a:solidFill>
                <a:srgbClr val="F8AF77"/>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Everyday example	</a:t>
            </a:r>
            <a:endParaRPr/>
          </a:p>
        </p:txBody>
      </p:sp>
      <p:sp>
        <p:nvSpPr>
          <p:cNvPr id="314" name="Google Shape;314;p19"/>
          <p:cNvSpPr txBox="1"/>
          <p:nvPr>
            <p:ph idx="1" type="body"/>
          </p:nvPr>
        </p:nvSpPr>
        <p:spPr>
          <a:xfrm>
            <a:off x="1065490" y="1833024"/>
            <a:ext cx="9146382" cy="4192092"/>
          </a:xfrm>
          <a:prstGeom prst="rect">
            <a:avLst/>
          </a:prstGeom>
          <a:noFill/>
          <a:ln>
            <a:noFill/>
          </a:ln>
        </p:spPr>
        <p:txBody>
          <a:bodyPr anchorCtr="0" anchor="t" bIns="45700" lIns="91425" spcFirstLastPara="1" rIns="91425" wrap="square" tIns="45700">
            <a:noAutofit/>
          </a:bodyPr>
          <a:lstStyle/>
          <a:p>
            <a:pPr indent="-343003" lvl="0" marL="343003" marR="0" rtl="0" algn="just">
              <a:lnSpc>
                <a:spcPct val="90000"/>
              </a:lnSpc>
              <a:spcBef>
                <a:spcPts val="0"/>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High Frequency Use - wheels which spin all the time, the engine, fuel injection system etc. Parts which need to run all the time. </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Mid Frequency Use - gear shift, breaks being applied, handle correction for direction.</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Low Frequency Use – use of the rearview mirror, ignition ON/OFF, turn indicators being used.</a:t>
            </a:r>
            <a:endParaRPr/>
          </a:p>
          <a:p>
            <a:pPr indent="-343003" lvl="0" marL="343003" marR="0" rtl="0" algn="just">
              <a:lnSpc>
                <a:spcPct val="90000"/>
              </a:lnSpc>
              <a:spcBef>
                <a:spcPts val="1801"/>
              </a:spcBef>
              <a:spcAft>
                <a:spcPts val="0"/>
              </a:spcAft>
              <a:buClr>
                <a:schemeClr val="lt1"/>
              </a:buClr>
              <a:buSzPts val="2401"/>
              <a:buFont typeface="Arial"/>
              <a:buChar char="•"/>
            </a:pPr>
            <a:r>
              <a:rPr b="0" i="0" lang="en-US" sz="2401" u="none" cap="none" strike="noStrike">
                <a:solidFill>
                  <a:schemeClr val="lt1"/>
                </a:solidFill>
                <a:latin typeface="Calibri"/>
                <a:ea typeface="Calibri"/>
                <a:cs typeface="Calibri"/>
                <a:sym typeface="Calibri"/>
              </a:rPr>
              <a:t>Rare Frequency Use - crash guards.</a:t>
            </a:r>
            <a:endParaRPr/>
          </a:p>
          <a:p>
            <a:pPr indent="-68571" lvl="2" marL="686006" marR="0" rtl="0" algn="l">
              <a:lnSpc>
                <a:spcPct val="90000"/>
              </a:lnSpc>
              <a:spcBef>
                <a:spcPts val="1000"/>
              </a:spcBef>
              <a:spcAft>
                <a:spcPts val="0"/>
              </a:spcAft>
              <a:buClr>
                <a:schemeClr val="lt1"/>
              </a:buClr>
              <a:buSzPts val="1801"/>
              <a:buFont typeface="Arial"/>
              <a:buNone/>
            </a:pPr>
            <a:r>
              <a:t/>
            </a:r>
            <a:endParaRPr b="0" i="0" sz="1801" u="none" cap="none" strike="noStrike">
              <a:solidFill>
                <a:schemeClr val="lt1"/>
              </a:solidFill>
              <a:latin typeface="Calibri"/>
              <a:ea typeface="Calibri"/>
              <a:cs typeface="Calibri"/>
              <a:sym typeface="Calibri"/>
            </a:endParaRPr>
          </a:p>
        </p:txBody>
      </p:sp>
      <p:sp>
        <p:nvSpPr>
          <p:cNvPr id="315" name="Google Shape;315;p19"/>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16" name="Google Shape;316;p19"/>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17" name="Google Shape;317;p19"/>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318" name="Google Shape;318;p19"/>
          <p:cNvSpPr txBox="1"/>
          <p:nvPr/>
        </p:nvSpPr>
        <p:spPr>
          <a:xfrm>
            <a:off x="783001" y="1405800"/>
            <a:ext cx="11585417" cy="4248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401">
                <a:solidFill>
                  <a:schemeClr val="lt1"/>
                </a:solidFill>
                <a:latin typeface="Calibri"/>
                <a:ea typeface="Calibri"/>
                <a:cs typeface="Calibri"/>
                <a:sym typeface="Calibri"/>
              </a:rPr>
              <a:t>A motor bike can be mapped to this code frequency analogy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Logging styles</a:t>
            </a:r>
            <a:endParaRPr/>
          </a:p>
        </p:txBody>
      </p:sp>
      <p:sp>
        <p:nvSpPr>
          <p:cNvPr id="325" name="Google Shape;325;p20"/>
          <p:cNvSpPr txBox="1"/>
          <p:nvPr>
            <p:ph idx="1" type="body"/>
          </p:nvPr>
        </p:nvSpPr>
        <p:spPr>
          <a:xfrm>
            <a:off x="1065490" y="1523504"/>
            <a:ext cx="9146382" cy="4192092"/>
          </a:xfrm>
          <a:prstGeom prst="rect">
            <a:avLst/>
          </a:prstGeom>
          <a:noFill/>
          <a:ln>
            <a:noFill/>
          </a:ln>
        </p:spPr>
        <p:txBody>
          <a:bodyPr anchorCtr="0" anchor="t" bIns="45700" lIns="91425" spcFirstLastPara="1" rIns="91425" wrap="square" tIns="45700">
            <a:noAutofit/>
          </a:bodyPr>
          <a:lstStyle/>
          <a:p>
            <a:pPr indent="-343003" lvl="0" marL="343003" marR="0" rtl="0" algn="just">
              <a:lnSpc>
                <a:spcPct val="90000"/>
              </a:lnSpc>
              <a:spcBef>
                <a:spcPts val="0"/>
              </a:spcBef>
              <a:spcAft>
                <a:spcPts val="0"/>
              </a:spcAft>
              <a:buClr>
                <a:schemeClr val="lt1"/>
              </a:buClr>
              <a:buSzPts val="2201"/>
              <a:buFont typeface="Arial"/>
              <a:buChar char="•"/>
            </a:pPr>
            <a:r>
              <a:rPr b="0" i="0" lang="en-US" sz="2201" u="none" cap="none" strike="noStrike">
                <a:solidFill>
                  <a:schemeClr val="lt1"/>
                </a:solidFill>
                <a:latin typeface="Calibri"/>
                <a:ea typeface="Calibri"/>
                <a:cs typeface="Calibri"/>
                <a:sym typeface="Calibri"/>
              </a:rPr>
              <a:t>Commonly used logging levels with different verbosity</a:t>
            </a:r>
            <a:endParaRPr/>
          </a:p>
          <a:p>
            <a:pPr indent="-343003" lvl="2" marL="1029009" marR="0" rtl="0" algn="just">
              <a:lnSpc>
                <a:spcPct val="90000"/>
              </a:lnSpc>
              <a:spcBef>
                <a:spcPts val="1000"/>
              </a:spcBef>
              <a:spcAft>
                <a:spcPts val="0"/>
              </a:spcAft>
              <a:buClr>
                <a:schemeClr val="lt1"/>
              </a:buClr>
              <a:buSzPts val="1801"/>
              <a:buFont typeface="Noto Sans Symbols"/>
              <a:buChar char="✓"/>
            </a:pPr>
            <a:r>
              <a:rPr b="0" i="0" lang="en-US" sz="1801" u="none" cap="none" strike="noStrike">
                <a:solidFill>
                  <a:schemeClr val="lt1"/>
                </a:solidFill>
                <a:latin typeface="Calibri"/>
                <a:ea typeface="Calibri"/>
                <a:cs typeface="Calibri"/>
                <a:sym typeface="Calibri"/>
              </a:rPr>
              <a:t>Fatal</a:t>
            </a:r>
            <a:endParaRPr b="0" i="0" sz="1801" u="none" cap="none" strike="noStrike">
              <a:solidFill>
                <a:schemeClr val="lt1"/>
              </a:solidFill>
              <a:latin typeface="Calibri"/>
              <a:ea typeface="Calibri"/>
              <a:cs typeface="Calibri"/>
              <a:sym typeface="Calibri"/>
            </a:endParaRPr>
          </a:p>
          <a:p>
            <a:pPr indent="-343003" lvl="2" marL="1029009" marR="0" rtl="0" algn="just">
              <a:lnSpc>
                <a:spcPct val="90000"/>
              </a:lnSpc>
              <a:spcBef>
                <a:spcPts val="1000"/>
              </a:spcBef>
              <a:spcAft>
                <a:spcPts val="0"/>
              </a:spcAft>
              <a:buClr>
                <a:schemeClr val="lt1"/>
              </a:buClr>
              <a:buSzPts val="1801"/>
              <a:buFont typeface="Noto Sans Symbols"/>
              <a:buChar char="✓"/>
            </a:pPr>
            <a:r>
              <a:rPr b="0" i="0" lang="en-US" sz="1801" u="none" cap="none" strike="noStrike">
                <a:solidFill>
                  <a:schemeClr val="lt1"/>
                </a:solidFill>
                <a:latin typeface="Calibri"/>
                <a:ea typeface="Calibri"/>
                <a:cs typeface="Calibri"/>
                <a:sym typeface="Calibri"/>
              </a:rPr>
              <a:t>Error</a:t>
            </a:r>
            <a:endParaRPr b="0" i="0" sz="1801" u="none" cap="none" strike="noStrike">
              <a:solidFill>
                <a:schemeClr val="lt1"/>
              </a:solidFill>
              <a:latin typeface="Calibri"/>
              <a:ea typeface="Calibri"/>
              <a:cs typeface="Calibri"/>
              <a:sym typeface="Calibri"/>
            </a:endParaRPr>
          </a:p>
          <a:p>
            <a:pPr indent="-343003" lvl="2" marL="1029009" marR="0" rtl="0" algn="just">
              <a:lnSpc>
                <a:spcPct val="90000"/>
              </a:lnSpc>
              <a:spcBef>
                <a:spcPts val="1000"/>
              </a:spcBef>
              <a:spcAft>
                <a:spcPts val="0"/>
              </a:spcAft>
              <a:buClr>
                <a:schemeClr val="lt1"/>
              </a:buClr>
              <a:buSzPts val="1801"/>
              <a:buFont typeface="Noto Sans Symbols"/>
              <a:buChar char="✓"/>
            </a:pPr>
            <a:r>
              <a:rPr b="0" i="0" lang="en-US" sz="1801" u="none" cap="none" strike="noStrike">
                <a:solidFill>
                  <a:schemeClr val="lt1"/>
                </a:solidFill>
                <a:latin typeface="Calibri"/>
                <a:ea typeface="Calibri"/>
                <a:cs typeface="Calibri"/>
                <a:sym typeface="Calibri"/>
              </a:rPr>
              <a:t>Warning</a:t>
            </a:r>
            <a:endParaRPr/>
          </a:p>
          <a:p>
            <a:pPr indent="-343003" lvl="2" marL="1029009" marR="0" rtl="0" algn="just">
              <a:lnSpc>
                <a:spcPct val="90000"/>
              </a:lnSpc>
              <a:spcBef>
                <a:spcPts val="1000"/>
              </a:spcBef>
              <a:spcAft>
                <a:spcPts val="0"/>
              </a:spcAft>
              <a:buClr>
                <a:schemeClr val="lt1"/>
              </a:buClr>
              <a:buSzPts val="1801"/>
              <a:buFont typeface="Noto Sans Symbols"/>
              <a:buChar char="✓"/>
            </a:pPr>
            <a:r>
              <a:rPr b="0" i="0" lang="en-US" sz="1801" u="none" cap="none" strike="noStrike">
                <a:solidFill>
                  <a:schemeClr val="lt1"/>
                </a:solidFill>
                <a:latin typeface="Calibri"/>
                <a:ea typeface="Calibri"/>
                <a:cs typeface="Calibri"/>
                <a:sym typeface="Calibri"/>
              </a:rPr>
              <a:t>Information</a:t>
            </a:r>
            <a:endParaRPr b="0" i="0" sz="1801" u="none" cap="none" strike="noStrike">
              <a:solidFill>
                <a:schemeClr val="lt1"/>
              </a:solidFill>
              <a:latin typeface="Calibri"/>
              <a:ea typeface="Calibri"/>
              <a:cs typeface="Calibri"/>
              <a:sym typeface="Calibri"/>
            </a:endParaRPr>
          </a:p>
          <a:p>
            <a:pPr indent="-343003" lvl="2" marL="1029009" marR="0" rtl="0" algn="just">
              <a:lnSpc>
                <a:spcPct val="90000"/>
              </a:lnSpc>
              <a:spcBef>
                <a:spcPts val="1000"/>
              </a:spcBef>
              <a:spcAft>
                <a:spcPts val="0"/>
              </a:spcAft>
              <a:buClr>
                <a:schemeClr val="lt1"/>
              </a:buClr>
              <a:buSzPts val="1801"/>
              <a:buFont typeface="Noto Sans Symbols"/>
              <a:buChar char="✓"/>
            </a:pPr>
            <a:r>
              <a:rPr b="0" i="0" lang="en-US" sz="1801" u="none" cap="none" strike="noStrike">
                <a:solidFill>
                  <a:schemeClr val="lt1"/>
                </a:solidFill>
                <a:latin typeface="Calibri"/>
                <a:ea typeface="Calibri"/>
                <a:cs typeface="Calibri"/>
                <a:sym typeface="Calibri"/>
              </a:rPr>
              <a:t>Debug</a:t>
            </a:r>
            <a:endParaRPr/>
          </a:p>
          <a:p>
            <a:pPr indent="-343003" lvl="0" marL="343003" marR="0" rtl="0" algn="just">
              <a:lnSpc>
                <a:spcPct val="90000"/>
              </a:lnSpc>
              <a:spcBef>
                <a:spcPts val="1801"/>
              </a:spcBef>
              <a:spcAft>
                <a:spcPts val="0"/>
              </a:spcAft>
              <a:buClr>
                <a:schemeClr val="lt1"/>
              </a:buClr>
              <a:buSzPts val="2201"/>
              <a:buFont typeface="Arial"/>
              <a:buChar char="•"/>
            </a:pPr>
            <a:r>
              <a:rPr b="0" i="0" lang="en-US" sz="2201" u="none" cap="none" strike="noStrike">
                <a:solidFill>
                  <a:schemeClr val="lt1"/>
                </a:solidFill>
                <a:latin typeface="Calibri"/>
                <a:ea typeface="Calibri"/>
                <a:cs typeface="Calibri"/>
                <a:sym typeface="Calibri"/>
              </a:rPr>
              <a:t>Positive code flow vs deviation flow, more then 55% of survey audience use 2X log lines*</a:t>
            </a:r>
            <a:endParaRPr/>
          </a:p>
          <a:p>
            <a:pPr indent="-343003" lvl="0" marL="343003" marR="0" rtl="0" algn="just">
              <a:lnSpc>
                <a:spcPct val="90000"/>
              </a:lnSpc>
              <a:spcBef>
                <a:spcPts val="1801"/>
              </a:spcBef>
              <a:spcAft>
                <a:spcPts val="0"/>
              </a:spcAft>
              <a:buClr>
                <a:schemeClr val="lt1"/>
              </a:buClr>
              <a:buSzPts val="2201"/>
              <a:buFont typeface="Arial"/>
              <a:buChar char="•"/>
            </a:pPr>
            <a:r>
              <a:rPr b="0" i="0" lang="en-US" sz="2201" u="none" cap="none" strike="noStrike">
                <a:solidFill>
                  <a:schemeClr val="lt1"/>
                </a:solidFill>
                <a:latin typeface="Calibri"/>
                <a:ea typeface="Calibri"/>
                <a:cs typeface="Calibri"/>
                <a:sym typeface="Calibri"/>
              </a:rPr>
              <a:t>When code flow changes from positive flow to deviation flow, code makes a switch from </a:t>
            </a:r>
            <a:r>
              <a:rPr b="1" i="0" lang="en-US" sz="2201" u="none" cap="none" strike="noStrike">
                <a:solidFill>
                  <a:schemeClr val="lt1"/>
                </a:solidFill>
                <a:latin typeface="Calibri"/>
                <a:ea typeface="Calibri"/>
                <a:cs typeface="Calibri"/>
                <a:sym typeface="Calibri"/>
              </a:rPr>
              <a:t>positive flow </a:t>
            </a:r>
            <a:r>
              <a:rPr b="0" i="0" lang="en-US" sz="2201" u="none" cap="none" strike="noStrike">
                <a:solidFill>
                  <a:schemeClr val="lt1"/>
                </a:solidFill>
                <a:latin typeface="Calibri"/>
                <a:ea typeface="Calibri"/>
                <a:cs typeface="Calibri"/>
                <a:sym typeface="Calibri"/>
              </a:rPr>
              <a:t>to </a:t>
            </a:r>
            <a:r>
              <a:rPr b="1" i="0" lang="en-US" sz="2201" u="none" cap="none" strike="noStrike">
                <a:solidFill>
                  <a:schemeClr val="lt1"/>
                </a:solidFill>
                <a:latin typeface="Calibri"/>
                <a:ea typeface="Calibri"/>
                <a:cs typeface="Calibri"/>
                <a:sym typeface="Calibri"/>
              </a:rPr>
              <a:t>forensic code</a:t>
            </a:r>
            <a:endParaRPr/>
          </a:p>
          <a:p>
            <a:pPr indent="-343003" lvl="0" marL="343003" marR="0" rtl="0" algn="just">
              <a:lnSpc>
                <a:spcPct val="90000"/>
              </a:lnSpc>
              <a:spcBef>
                <a:spcPts val="1801"/>
              </a:spcBef>
              <a:spcAft>
                <a:spcPts val="0"/>
              </a:spcAft>
              <a:buClr>
                <a:schemeClr val="lt1"/>
              </a:buClr>
              <a:buSzPts val="2201"/>
              <a:buFont typeface="Arial"/>
              <a:buChar char="•"/>
            </a:pPr>
            <a:r>
              <a:rPr b="0" i="0" lang="en-US" sz="2201" u="none" cap="none" strike="noStrike">
                <a:solidFill>
                  <a:schemeClr val="lt1"/>
                </a:solidFill>
                <a:latin typeface="Calibri"/>
                <a:ea typeface="Calibri"/>
                <a:cs typeface="Calibri"/>
                <a:sym typeface="Calibri"/>
              </a:rPr>
              <a:t>On an average a line of log code exists for every 30 lines of code</a:t>
            </a:r>
            <a:endParaRPr/>
          </a:p>
          <a:p>
            <a:pPr indent="-43171" lvl="2" marL="686006" marR="0" rtl="0" algn="just">
              <a:lnSpc>
                <a:spcPct val="90000"/>
              </a:lnSpc>
              <a:spcBef>
                <a:spcPts val="1000"/>
              </a:spcBef>
              <a:spcAft>
                <a:spcPts val="0"/>
              </a:spcAft>
              <a:buClr>
                <a:schemeClr val="lt1"/>
              </a:buClr>
              <a:buSzPts val="2201"/>
              <a:buFont typeface="Arial"/>
              <a:buNone/>
            </a:pPr>
            <a:r>
              <a:t/>
            </a:r>
            <a:endParaRPr b="0" i="0" sz="2201" u="none" cap="none" strike="noStrike">
              <a:solidFill>
                <a:schemeClr val="lt1"/>
              </a:solidFill>
              <a:latin typeface="Calibri"/>
              <a:ea typeface="Calibri"/>
              <a:cs typeface="Calibri"/>
              <a:sym typeface="Calibri"/>
            </a:endParaRPr>
          </a:p>
        </p:txBody>
      </p:sp>
      <p:sp>
        <p:nvSpPr>
          <p:cNvPr id="326" name="Google Shape;326;p20"/>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27" name="Google Shape;327;p20"/>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28" name="Google Shape;328;p20"/>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329" name="Google Shape;329;p20"/>
          <p:cNvSpPr txBox="1"/>
          <p:nvPr/>
        </p:nvSpPr>
        <p:spPr>
          <a:xfrm>
            <a:off x="1075628" y="6172915"/>
            <a:ext cx="6400879" cy="3001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500">
                <a:solidFill>
                  <a:srgbClr val="F8AF77"/>
                </a:solidFill>
                <a:latin typeface="Calibri"/>
                <a:ea typeface="Calibri"/>
                <a:cs typeface="Calibri"/>
                <a:sym typeface="Calibri"/>
              </a:rPr>
              <a:t>* Based on web survey conducted by the authors.</a:t>
            </a:r>
            <a:endParaRPr sz="1500">
              <a:solidFill>
                <a:srgbClr val="F8AF77"/>
              </a:solidFill>
              <a:latin typeface="Constantia"/>
              <a:ea typeface="Constantia"/>
              <a:cs typeface="Constantia"/>
              <a:sym typeface="Constant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21"/>
          <p:cNvSpPr txBox="1"/>
          <p:nvPr>
            <p:ph type="title"/>
          </p:nvPr>
        </p:nvSpPr>
        <p:spPr>
          <a:xfrm>
            <a:off x="760610" y="180205"/>
            <a:ext cx="8689063" cy="11607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3800"/>
              <a:buFont typeface="Calibri"/>
              <a:buNone/>
            </a:pPr>
            <a:r>
              <a:rPr b="1" i="0" lang="en-US" sz="3800" u="none" cap="none" strike="noStrike">
                <a:solidFill>
                  <a:schemeClr val="lt1"/>
                </a:solidFill>
                <a:latin typeface="Calibri"/>
                <a:ea typeface="Calibri"/>
                <a:cs typeface="Calibri"/>
                <a:sym typeface="Calibri"/>
              </a:rPr>
              <a:t>Logging and developer bias</a:t>
            </a:r>
            <a:endParaRPr/>
          </a:p>
        </p:txBody>
      </p:sp>
      <p:sp>
        <p:nvSpPr>
          <p:cNvPr id="336" name="Google Shape;336;p21"/>
          <p:cNvSpPr txBox="1"/>
          <p:nvPr/>
        </p:nvSpPr>
        <p:spPr>
          <a:xfrm>
            <a:off x="10875049" y="90571"/>
            <a:ext cx="1244383" cy="85892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2001">
                <a:solidFill>
                  <a:schemeClr val="dk1"/>
                </a:solidFill>
                <a:latin typeface="Constantia"/>
                <a:ea typeface="Constantia"/>
                <a:cs typeface="Constantia"/>
                <a:sym typeface="Constantia"/>
              </a:rPr>
              <a:t>SOFTWARE</a:t>
            </a:r>
            <a:br>
              <a:rPr lang="en-US" sz="2401">
                <a:solidFill>
                  <a:schemeClr val="dk1"/>
                </a:solidFill>
                <a:latin typeface="Constantia"/>
                <a:ea typeface="Constantia"/>
                <a:cs typeface="Constantia"/>
                <a:sym typeface="Constantia"/>
              </a:rPr>
            </a:br>
            <a:r>
              <a:rPr lang="en-US" sz="2401">
                <a:solidFill>
                  <a:schemeClr val="dk1"/>
                </a:solidFill>
                <a:latin typeface="Constantia"/>
                <a:ea typeface="Constantia"/>
                <a:cs typeface="Constantia"/>
                <a:sym typeface="Constantia"/>
              </a:rPr>
              <a:t>QUALITY</a:t>
            </a:r>
            <a:br>
              <a:rPr lang="en-US" sz="2401">
                <a:solidFill>
                  <a:schemeClr val="dk1"/>
                </a:solidFill>
                <a:latin typeface="Constantia"/>
                <a:ea typeface="Constantia"/>
                <a:cs typeface="Constantia"/>
                <a:sym typeface="Constantia"/>
              </a:rPr>
            </a:br>
            <a:r>
              <a:rPr lang="en-US" sz="1801">
                <a:solidFill>
                  <a:schemeClr val="dk1"/>
                </a:solidFill>
                <a:latin typeface="Constantia"/>
                <a:ea typeface="Constantia"/>
                <a:cs typeface="Constantia"/>
                <a:sym typeface="Constantia"/>
              </a:rPr>
              <a:t>CONFERENCE</a:t>
            </a:r>
            <a:endParaRPr/>
          </a:p>
        </p:txBody>
      </p:sp>
      <p:sp>
        <p:nvSpPr>
          <p:cNvPr id="337" name="Google Shape;337;p21"/>
          <p:cNvSpPr txBox="1"/>
          <p:nvPr/>
        </p:nvSpPr>
        <p:spPr>
          <a:xfrm rot="-5400000">
            <a:off x="10356485" y="397562"/>
            <a:ext cx="838417" cy="1939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US" sz="1400">
                <a:solidFill>
                  <a:schemeClr val="dk1"/>
                </a:solidFill>
                <a:latin typeface="Constantia"/>
                <a:ea typeface="Constantia"/>
                <a:cs typeface="Constantia"/>
                <a:sym typeface="Constantia"/>
              </a:rPr>
              <a:t>PACIFIC   NW</a:t>
            </a:r>
            <a:endParaRPr/>
          </a:p>
        </p:txBody>
      </p:sp>
      <p:sp>
        <p:nvSpPr>
          <p:cNvPr id="338" name="Google Shape;338;p21"/>
          <p:cNvSpPr txBox="1"/>
          <p:nvPr/>
        </p:nvSpPr>
        <p:spPr>
          <a:xfrm>
            <a:off x="1" y="6517172"/>
            <a:ext cx="990858" cy="3417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chemeClr val="dk1"/>
                </a:solidFill>
                <a:latin typeface="Constantia"/>
                <a:ea typeface="Constantia"/>
                <a:cs typeface="Constantia"/>
                <a:sym typeface="Constantia"/>
              </a:rPr>
              <a:t>PNSQC</a:t>
            </a:r>
            <a:r>
              <a:rPr lang="en-US" sz="1801">
                <a:solidFill>
                  <a:schemeClr val="dk1"/>
                </a:solidFill>
                <a:latin typeface="Constantia"/>
                <a:ea typeface="Constantia"/>
                <a:cs typeface="Constantia"/>
                <a:sym typeface="Constantia"/>
              </a:rPr>
              <a:t> ™</a:t>
            </a:r>
            <a:endParaRPr sz="1801">
              <a:solidFill>
                <a:schemeClr val="lt1"/>
              </a:solidFill>
              <a:latin typeface="Constantia"/>
              <a:ea typeface="Constantia"/>
              <a:cs typeface="Constantia"/>
              <a:sym typeface="Constantia"/>
            </a:endParaRPr>
          </a:p>
        </p:txBody>
      </p:sp>
      <p:sp>
        <p:nvSpPr>
          <p:cNvPr id="339" name="Google Shape;339;p21"/>
          <p:cNvSpPr txBox="1"/>
          <p:nvPr/>
        </p:nvSpPr>
        <p:spPr>
          <a:xfrm>
            <a:off x="303292" y="1523504"/>
            <a:ext cx="11585417" cy="1108285"/>
          </a:xfrm>
          <a:prstGeom prst="rect">
            <a:avLst/>
          </a:prstGeom>
          <a:noFill/>
          <a:ln>
            <a:noFill/>
          </a:ln>
        </p:spPr>
        <p:txBody>
          <a:bodyPr anchorCtr="0" anchor="t" bIns="45700" lIns="91425" spcFirstLastPara="1" rIns="91425" wrap="square" tIns="45700">
            <a:noAutofit/>
          </a:bodyPr>
          <a:lstStyle/>
          <a:p>
            <a:pPr indent="-285835" lvl="2" marL="1200510" marR="0" rtl="0" algn="l">
              <a:spcBef>
                <a:spcPts val="0"/>
              </a:spcBef>
              <a:spcAft>
                <a:spcPts val="0"/>
              </a:spcAft>
              <a:buClr>
                <a:schemeClr val="lt1"/>
              </a:buClr>
              <a:buSzPts val="2201"/>
              <a:buFont typeface="Arial"/>
              <a:buChar char="•"/>
            </a:pPr>
            <a:r>
              <a:rPr b="0" i="0" lang="en-US" sz="2201" u="none" cap="none" strike="noStrike">
                <a:solidFill>
                  <a:schemeClr val="lt1"/>
                </a:solidFill>
                <a:latin typeface="Calibri"/>
                <a:ea typeface="Calibri"/>
                <a:cs typeface="Calibri"/>
                <a:sym typeface="Calibri"/>
              </a:rPr>
              <a:t>The detail of less critical events (i.e. debug) will include events from higher category levels, i.e. debug captures everything which is captured by fatal, error, warning and information</a:t>
            </a:r>
            <a:endParaRPr/>
          </a:p>
        </p:txBody>
      </p:sp>
      <p:sp>
        <p:nvSpPr>
          <p:cNvPr id="340" name="Google Shape;340;p21"/>
          <p:cNvSpPr/>
          <p:nvPr/>
        </p:nvSpPr>
        <p:spPr>
          <a:xfrm>
            <a:off x="1560919" y="2814323"/>
            <a:ext cx="7088446" cy="3909780"/>
          </a:xfrm>
          <a:prstGeom prst="rect">
            <a:avLst/>
          </a:prstGeom>
          <a:noFill/>
          <a:ln>
            <a:noFill/>
          </a:ln>
        </p:spPr>
        <p:txBody>
          <a:bodyPr anchorCtr="0" anchor="t" bIns="45700" lIns="91425" spcFirstLastPara="1" rIns="91425" wrap="square" tIns="45700">
            <a:noAutofit/>
          </a:bodyPr>
          <a:lstStyle/>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if (testExpression1) </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   // statements to be executed if testExpression1 is true</a:t>
            </a:r>
            <a:endParaRPr/>
          </a:p>
          <a:p>
            <a:pPr indent="0" lvl="0" marL="686006" marR="0" rtl="0" algn="just">
              <a:spcBef>
                <a:spcPts val="0"/>
              </a:spcBef>
              <a:spcAft>
                <a:spcPts val="0"/>
              </a:spcAft>
              <a:buNone/>
            </a:pPr>
            <a:r>
              <a:rPr i="1" lang="en-US" sz="1400">
                <a:solidFill>
                  <a:srgbClr val="00B0F0"/>
                </a:solidFill>
                <a:latin typeface="Calibri"/>
                <a:ea typeface="Calibri"/>
                <a:cs typeface="Calibri"/>
                <a:sym typeface="Calibri"/>
              </a:rPr>
              <a:t>   </a:t>
            </a:r>
            <a:r>
              <a:rPr b="1" i="1" lang="en-US" sz="1400">
                <a:solidFill>
                  <a:srgbClr val="00B0F0"/>
                </a:solidFill>
                <a:latin typeface="Calibri"/>
                <a:ea typeface="Calibri"/>
                <a:cs typeface="Calibri"/>
                <a:sym typeface="Calibri"/>
              </a:rPr>
              <a:t>// A positive condition with minimal logging</a:t>
            </a:r>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else if(testExpression2) </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   // statements to be executed if testExpression1 is false and testExpression2 is true</a:t>
            </a:r>
            <a:endParaRPr/>
          </a:p>
          <a:p>
            <a:pPr indent="0" lvl="0" marL="686006" marR="0" rtl="0" algn="just">
              <a:spcBef>
                <a:spcPts val="0"/>
              </a:spcBef>
              <a:spcAft>
                <a:spcPts val="0"/>
              </a:spcAft>
              <a:buNone/>
            </a:pPr>
            <a:r>
              <a:rPr b="1" i="1" lang="en-US" sz="1400">
                <a:solidFill>
                  <a:srgbClr val="00B0F0"/>
                </a:solidFill>
                <a:latin typeface="Calibri"/>
                <a:ea typeface="Calibri"/>
                <a:cs typeface="Calibri"/>
                <a:sym typeface="Calibri"/>
              </a:rPr>
              <a:t>   // A deviation flow, with enhanced logging.</a:t>
            </a:r>
            <a:endParaRPr b="1" sz="1400">
              <a:solidFill>
                <a:srgbClr val="00B0F0"/>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else if (testExpression3) </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   // statements to be executed if testExpression1 and testExpression2 is false and testExpression3 is true</a:t>
            </a:r>
            <a:endParaRPr/>
          </a:p>
          <a:p>
            <a:pPr indent="0" lvl="0" marL="686006" marR="0" rtl="0" algn="just">
              <a:spcBef>
                <a:spcPts val="0"/>
              </a:spcBef>
              <a:spcAft>
                <a:spcPts val="0"/>
              </a:spcAft>
              <a:buNone/>
            </a:pPr>
            <a:r>
              <a:rPr b="1" i="1" lang="en-US" sz="1400">
                <a:solidFill>
                  <a:srgbClr val="00B0F0"/>
                </a:solidFill>
                <a:latin typeface="Calibri"/>
                <a:ea typeface="Calibri"/>
                <a:cs typeface="Calibri"/>
                <a:sym typeface="Calibri"/>
              </a:rPr>
              <a:t>  // A deviation flow, with enhanced logging.</a:t>
            </a:r>
            <a:endParaRPr b="1" sz="1400">
              <a:solidFill>
                <a:srgbClr val="00B0F0"/>
              </a:solidFill>
              <a:latin typeface="Calibri"/>
              <a:ea typeface="Calibri"/>
              <a:cs typeface="Calibri"/>
              <a:sym typeface="Calibri"/>
            </a:endParaRPr>
          </a:p>
          <a:p>
            <a:pPr indent="0" lvl="0" marL="686006" marR="0" rtl="0" algn="just">
              <a:spcBef>
                <a:spcPts val="0"/>
              </a:spcBef>
              <a:spcAft>
                <a:spcPts val="0"/>
              </a:spcAft>
              <a:buNone/>
            </a:pPr>
            <a:r>
              <a:rPr i="1" lang="en-US"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a:p>
            <a:pPr indent="0" lvl="0" marL="686006" marR="0" rtl="0" algn="just">
              <a:spcBef>
                <a:spcPts val="0"/>
              </a:spcBef>
              <a:spcAft>
                <a:spcPts val="0"/>
              </a:spcAft>
              <a:buNone/>
            </a:pPr>
            <a:r>
              <a:t/>
            </a:r>
            <a:endParaRPr sz="2401">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rrency 16x9">
  <a:themeElements>
    <a:clrScheme name="Currency">
      <a:dk1>
        <a:srgbClr val="000000"/>
      </a:dk1>
      <a:lt1>
        <a:srgbClr val="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